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89" r:id="rId3"/>
    <p:sldId id="290" r:id="rId4"/>
    <p:sldId id="291" r:id="rId5"/>
    <p:sldId id="257" r:id="rId6"/>
    <p:sldId id="294" r:id="rId7"/>
    <p:sldId id="268" r:id="rId8"/>
    <p:sldId id="259" r:id="rId9"/>
    <p:sldId id="260" r:id="rId10"/>
    <p:sldId id="261" r:id="rId11"/>
    <p:sldId id="265" r:id="rId12"/>
    <p:sldId id="263" r:id="rId13"/>
    <p:sldId id="264" r:id="rId14"/>
    <p:sldId id="267" r:id="rId15"/>
    <p:sldId id="269" r:id="rId16"/>
    <p:sldId id="271" r:id="rId17"/>
    <p:sldId id="299" r:id="rId18"/>
    <p:sldId id="295" r:id="rId19"/>
    <p:sldId id="298" r:id="rId20"/>
    <p:sldId id="297" r:id="rId21"/>
    <p:sldId id="270" r:id="rId22"/>
    <p:sldId id="272" r:id="rId23"/>
    <p:sldId id="273" r:id="rId24"/>
    <p:sldId id="274" r:id="rId25"/>
    <p:sldId id="287" r:id="rId26"/>
    <p:sldId id="276" r:id="rId27"/>
    <p:sldId id="300" r:id="rId28"/>
    <p:sldId id="277" r:id="rId29"/>
    <p:sldId id="303" r:id="rId30"/>
    <p:sldId id="278" r:id="rId31"/>
    <p:sldId id="279" r:id="rId32"/>
    <p:sldId id="282" r:id="rId33"/>
    <p:sldId id="283" r:id="rId34"/>
    <p:sldId id="284" r:id="rId35"/>
    <p:sldId id="280" r:id="rId36"/>
    <p:sldId id="281" r:id="rId37"/>
    <p:sldId id="28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84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Marvin%20Jensen\My%20Documents\Work\consult\AD-Consultants\ETinput09-15-05%20and%2003-27-06\Thermograph-Data-04-05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vin%20Jensen\My%20Documents\Work\consult\AD-Consultants\ETinput09-15-05%20and%2003-27-06\Data-Review-Final-v03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vin%20Jensen\My%20Documents\Work\consult\AD-Consultants\ETinput09-15-05%20and%2003-27-06\Water%20Temp%20Data-LB%2007A%20&amp;%2007B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vin%20Jensen\My%20Documents\Work2\evap\Rohwer-1931%20Water-Air%20Temp%20&amp;%20Evap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vin%20Jensen\My%20Documents\Work2\evap\Rohwer-1931%20Water-Air%20Temp%20&amp;%20Evap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vin%20Jensen\My%20Documents\Work2\evap\HomeLake\Evap-96-Alamosa%20(version%20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2912418370911827"/>
          <c:y val="7.9166666666666982E-2"/>
          <c:w val="0.8344716850799957"/>
          <c:h val="0.71458333333333335"/>
        </c:manualLayout>
      </c:layout>
      <c:lineChart>
        <c:grouping val="standard"/>
        <c:ser>
          <c:idx val="0"/>
          <c:order val="0"/>
          <c:tx>
            <c:v>0.15 m</c:v>
          </c:tx>
          <c:spPr>
            <a:ln w="28575">
              <a:noFill/>
            </a:ln>
          </c:spPr>
          <c:marker>
            <c:symbol val="diamond"/>
            <c:size val="3"/>
            <c:spPr>
              <a:solidFill>
                <a:srgbClr val="FFFFFF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Data!$C$372:$C$736</c:f>
              <c:numCache>
                <c:formatCode>m/d/yyyy</c:formatCode>
                <c:ptCount val="365"/>
                <c:pt idx="0">
                  <c:v>38353</c:v>
                </c:pt>
                <c:pt idx="1">
                  <c:v>38354</c:v>
                </c:pt>
                <c:pt idx="2">
                  <c:v>38355</c:v>
                </c:pt>
                <c:pt idx="3">
                  <c:v>38356</c:v>
                </c:pt>
                <c:pt idx="4">
                  <c:v>38357</c:v>
                </c:pt>
                <c:pt idx="5">
                  <c:v>38358</c:v>
                </c:pt>
                <c:pt idx="6">
                  <c:v>38359</c:v>
                </c:pt>
                <c:pt idx="7">
                  <c:v>38360</c:v>
                </c:pt>
                <c:pt idx="8">
                  <c:v>38361</c:v>
                </c:pt>
                <c:pt idx="9">
                  <c:v>38362</c:v>
                </c:pt>
                <c:pt idx="10">
                  <c:v>38363</c:v>
                </c:pt>
                <c:pt idx="11">
                  <c:v>38364</c:v>
                </c:pt>
                <c:pt idx="12">
                  <c:v>38365</c:v>
                </c:pt>
                <c:pt idx="13">
                  <c:v>38366</c:v>
                </c:pt>
                <c:pt idx="14">
                  <c:v>38367</c:v>
                </c:pt>
                <c:pt idx="15">
                  <c:v>38368</c:v>
                </c:pt>
                <c:pt idx="16">
                  <c:v>38369</c:v>
                </c:pt>
                <c:pt idx="17">
                  <c:v>38370</c:v>
                </c:pt>
                <c:pt idx="18">
                  <c:v>38371</c:v>
                </c:pt>
                <c:pt idx="19">
                  <c:v>38372</c:v>
                </c:pt>
                <c:pt idx="20">
                  <c:v>38373</c:v>
                </c:pt>
                <c:pt idx="21">
                  <c:v>38374</c:v>
                </c:pt>
                <c:pt idx="22">
                  <c:v>38375</c:v>
                </c:pt>
                <c:pt idx="23">
                  <c:v>38376</c:v>
                </c:pt>
                <c:pt idx="24">
                  <c:v>38377</c:v>
                </c:pt>
                <c:pt idx="25">
                  <c:v>38378</c:v>
                </c:pt>
                <c:pt idx="26">
                  <c:v>38379</c:v>
                </c:pt>
                <c:pt idx="27">
                  <c:v>38380</c:v>
                </c:pt>
                <c:pt idx="28">
                  <c:v>38381</c:v>
                </c:pt>
                <c:pt idx="29">
                  <c:v>38382</c:v>
                </c:pt>
                <c:pt idx="30">
                  <c:v>38383</c:v>
                </c:pt>
                <c:pt idx="31">
                  <c:v>38384</c:v>
                </c:pt>
                <c:pt idx="32">
                  <c:v>38385</c:v>
                </c:pt>
                <c:pt idx="33">
                  <c:v>38386</c:v>
                </c:pt>
                <c:pt idx="34">
                  <c:v>38387</c:v>
                </c:pt>
                <c:pt idx="35">
                  <c:v>38388</c:v>
                </c:pt>
                <c:pt idx="36">
                  <c:v>38389</c:v>
                </c:pt>
                <c:pt idx="37">
                  <c:v>38390</c:v>
                </c:pt>
                <c:pt idx="38">
                  <c:v>38391</c:v>
                </c:pt>
                <c:pt idx="39">
                  <c:v>38392</c:v>
                </c:pt>
                <c:pt idx="40">
                  <c:v>38393</c:v>
                </c:pt>
                <c:pt idx="41">
                  <c:v>38394</c:v>
                </c:pt>
                <c:pt idx="42">
                  <c:v>38395</c:v>
                </c:pt>
                <c:pt idx="43">
                  <c:v>38396</c:v>
                </c:pt>
                <c:pt idx="44">
                  <c:v>38397</c:v>
                </c:pt>
                <c:pt idx="45">
                  <c:v>38398</c:v>
                </c:pt>
                <c:pt idx="46">
                  <c:v>38399</c:v>
                </c:pt>
                <c:pt idx="47">
                  <c:v>38400</c:v>
                </c:pt>
                <c:pt idx="48">
                  <c:v>38401</c:v>
                </c:pt>
                <c:pt idx="49">
                  <c:v>38402</c:v>
                </c:pt>
                <c:pt idx="50">
                  <c:v>38403</c:v>
                </c:pt>
                <c:pt idx="51">
                  <c:v>38404</c:v>
                </c:pt>
                <c:pt idx="52">
                  <c:v>38405</c:v>
                </c:pt>
                <c:pt idx="53">
                  <c:v>38406</c:v>
                </c:pt>
                <c:pt idx="54">
                  <c:v>38407</c:v>
                </c:pt>
                <c:pt idx="55">
                  <c:v>38408</c:v>
                </c:pt>
                <c:pt idx="56">
                  <c:v>38409</c:v>
                </c:pt>
                <c:pt idx="57">
                  <c:v>38410</c:v>
                </c:pt>
                <c:pt idx="58">
                  <c:v>38411</c:v>
                </c:pt>
                <c:pt idx="59">
                  <c:v>38412</c:v>
                </c:pt>
                <c:pt idx="60">
                  <c:v>38413</c:v>
                </c:pt>
                <c:pt idx="61">
                  <c:v>38414</c:v>
                </c:pt>
                <c:pt idx="62">
                  <c:v>38415</c:v>
                </c:pt>
                <c:pt idx="63">
                  <c:v>38416</c:v>
                </c:pt>
                <c:pt idx="64">
                  <c:v>38417</c:v>
                </c:pt>
                <c:pt idx="65">
                  <c:v>38418</c:v>
                </c:pt>
                <c:pt idx="66">
                  <c:v>38419</c:v>
                </c:pt>
                <c:pt idx="67">
                  <c:v>38420</c:v>
                </c:pt>
                <c:pt idx="68">
                  <c:v>38421</c:v>
                </c:pt>
                <c:pt idx="69">
                  <c:v>38422</c:v>
                </c:pt>
                <c:pt idx="70">
                  <c:v>38423</c:v>
                </c:pt>
                <c:pt idx="71">
                  <c:v>38424</c:v>
                </c:pt>
                <c:pt idx="72">
                  <c:v>38425</c:v>
                </c:pt>
                <c:pt idx="73">
                  <c:v>38426</c:v>
                </c:pt>
                <c:pt idx="74">
                  <c:v>38427</c:v>
                </c:pt>
                <c:pt idx="75">
                  <c:v>38428</c:v>
                </c:pt>
                <c:pt idx="76">
                  <c:v>38429</c:v>
                </c:pt>
                <c:pt idx="77">
                  <c:v>38430</c:v>
                </c:pt>
                <c:pt idx="78">
                  <c:v>38431</c:v>
                </c:pt>
                <c:pt idx="79">
                  <c:v>38432</c:v>
                </c:pt>
                <c:pt idx="80">
                  <c:v>38433</c:v>
                </c:pt>
                <c:pt idx="81">
                  <c:v>38434</c:v>
                </c:pt>
                <c:pt idx="82">
                  <c:v>38435</c:v>
                </c:pt>
                <c:pt idx="83">
                  <c:v>38436</c:v>
                </c:pt>
                <c:pt idx="84">
                  <c:v>38437</c:v>
                </c:pt>
                <c:pt idx="85">
                  <c:v>38438</c:v>
                </c:pt>
                <c:pt idx="86">
                  <c:v>38439</c:v>
                </c:pt>
                <c:pt idx="87">
                  <c:v>38440</c:v>
                </c:pt>
                <c:pt idx="88">
                  <c:v>38441</c:v>
                </c:pt>
                <c:pt idx="89">
                  <c:v>38442</c:v>
                </c:pt>
                <c:pt idx="90">
                  <c:v>38443</c:v>
                </c:pt>
                <c:pt idx="91">
                  <c:v>38444</c:v>
                </c:pt>
                <c:pt idx="92">
                  <c:v>38445</c:v>
                </c:pt>
                <c:pt idx="93">
                  <c:v>38446</c:v>
                </c:pt>
                <c:pt idx="94">
                  <c:v>38447</c:v>
                </c:pt>
                <c:pt idx="95">
                  <c:v>38448</c:v>
                </c:pt>
                <c:pt idx="96">
                  <c:v>38449</c:v>
                </c:pt>
                <c:pt idx="97">
                  <c:v>38450</c:v>
                </c:pt>
                <c:pt idx="98">
                  <c:v>38451</c:v>
                </c:pt>
                <c:pt idx="99">
                  <c:v>38452</c:v>
                </c:pt>
                <c:pt idx="100">
                  <c:v>38453</c:v>
                </c:pt>
                <c:pt idx="101">
                  <c:v>38454</c:v>
                </c:pt>
                <c:pt idx="102">
                  <c:v>38455</c:v>
                </c:pt>
                <c:pt idx="103">
                  <c:v>38456</c:v>
                </c:pt>
                <c:pt idx="104">
                  <c:v>38457</c:v>
                </c:pt>
                <c:pt idx="105">
                  <c:v>38458</c:v>
                </c:pt>
                <c:pt idx="106">
                  <c:v>38459</c:v>
                </c:pt>
                <c:pt idx="107">
                  <c:v>38460</c:v>
                </c:pt>
                <c:pt idx="108">
                  <c:v>38461</c:v>
                </c:pt>
                <c:pt idx="109">
                  <c:v>38462</c:v>
                </c:pt>
                <c:pt idx="110">
                  <c:v>38463</c:v>
                </c:pt>
                <c:pt idx="111">
                  <c:v>38464</c:v>
                </c:pt>
                <c:pt idx="112">
                  <c:v>38465</c:v>
                </c:pt>
                <c:pt idx="113">
                  <c:v>38466</c:v>
                </c:pt>
                <c:pt idx="114">
                  <c:v>38467</c:v>
                </c:pt>
                <c:pt idx="115">
                  <c:v>38468</c:v>
                </c:pt>
                <c:pt idx="116">
                  <c:v>38469</c:v>
                </c:pt>
                <c:pt idx="117">
                  <c:v>38470</c:v>
                </c:pt>
                <c:pt idx="118">
                  <c:v>38471</c:v>
                </c:pt>
                <c:pt idx="119">
                  <c:v>38472</c:v>
                </c:pt>
                <c:pt idx="120">
                  <c:v>38473</c:v>
                </c:pt>
                <c:pt idx="121">
                  <c:v>38474</c:v>
                </c:pt>
                <c:pt idx="122">
                  <c:v>38475</c:v>
                </c:pt>
                <c:pt idx="123">
                  <c:v>38476</c:v>
                </c:pt>
                <c:pt idx="124">
                  <c:v>38477</c:v>
                </c:pt>
                <c:pt idx="125">
                  <c:v>38478</c:v>
                </c:pt>
                <c:pt idx="126">
                  <c:v>38479</c:v>
                </c:pt>
                <c:pt idx="127">
                  <c:v>38480</c:v>
                </c:pt>
                <c:pt idx="128">
                  <c:v>38481</c:v>
                </c:pt>
                <c:pt idx="129">
                  <c:v>38482</c:v>
                </c:pt>
                <c:pt idx="130">
                  <c:v>38483</c:v>
                </c:pt>
                <c:pt idx="131">
                  <c:v>38484</c:v>
                </c:pt>
                <c:pt idx="132">
                  <c:v>38485</c:v>
                </c:pt>
                <c:pt idx="133">
                  <c:v>38486</c:v>
                </c:pt>
                <c:pt idx="134">
                  <c:v>38487</c:v>
                </c:pt>
                <c:pt idx="135">
                  <c:v>38488</c:v>
                </c:pt>
                <c:pt idx="136">
                  <c:v>38489</c:v>
                </c:pt>
                <c:pt idx="137">
                  <c:v>38490</c:v>
                </c:pt>
                <c:pt idx="138">
                  <c:v>38491</c:v>
                </c:pt>
                <c:pt idx="139">
                  <c:v>38492</c:v>
                </c:pt>
                <c:pt idx="140">
                  <c:v>38493</c:v>
                </c:pt>
                <c:pt idx="141">
                  <c:v>38494</c:v>
                </c:pt>
                <c:pt idx="142">
                  <c:v>38495</c:v>
                </c:pt>
                <c:pt idx="143">
                  <c:v>38496</c:v>
                </c:pt>
                <c:pt idx="144">
                  <c:v>38497</c:v>
                </c:pt>
                <c:pt idx="145">
                  <c:v>38498</c:v>
                </c:pt>
                <c:pt idx="146">
                  <c:v>38499</c:v>
                </c:pt>
                <c:pt idx="147">
                  <c:v>38500</c:v>
                </c:pt>
                <c:pt idx="148">
                  <c:v>38501</c:v>
                </c:pt>
                <c:pt idx="149">
                  <c:v>38502</c:v>
                </c:pt>
                <c:pt idx="150">
                  <c:v>38503</c:v>
                </c:pt>
                <c:pt idx="151">
                  <c:v>38504</c:v>
                </c:pt>
                <c:pt idx="152">
                  <c:v>38505</c:v>
                </c:pt>
                <c:pt idx="153">
                  <c:v>38506</c:v>
                </c:pt>
                <c:pt idx="154">
                  <c:v>38507</c:v>
                </c:pt>
                <c:pt idx="155">
                  <c:v>38508</c:v>
                </c:pt>
                <c:pt idx="156">
                  <c:v>38509</c:v>
                </c:pt>
                <c:pt idx="157">
                  <c:v>38510</c:v>
                </c:pt>
                <c:pt idx="158">
                  <c:v>38511</c:v>
                </c:pt>
                <c:pt idx="159">
                  <c:v>38512</c:v>
                </c:pt>
                <c:pt idx="160">
                  <c:v>38513</c:v>
                </c:pt>
                <c:pt idx="161">
                  <c:v>38514</c:v>
                </c:pt>
                <c:pt idx="162">
                  <c:v>38515</c:v>
                </c:pt>
                <c:pt idx="163">
                  <c:v>38516</c:v>
                </c:pt>
                <c:pt idx="164">
                  <c:v>38517</c:v>
                </c:pt>
                <c:pt idx="165">
                  <c:v>38518</c:v>
                </c:pt>
                <c:pt idx="166">
                  <c:v>38519</c:v>
                </c:pt>
                <c:pt idx="167">
                  <c:v>38520</c:v>
                </c:pt>
                <c:pt idx="168">
                  <c:v>38521</c:v>
                </c:pt>
                <c:pt idx="169">
                  <c:v>38522</c:v>
                </c:pt>
                <c:pt idx="170">
                  <c:v>38523</c:v>
                </c:pt>
                <c:pt idx="171">
                  <c:v>38524</c:v>
                </c:pt>
                <c:pt idx="172">
                  <c:v>38525</c:v>
                </c:pt>
                <c:pt idx="173">
                  <c:v>38526</c:v>
                </c:pt>
                <c:pt idx="174">
                  <c:v>38527</c:v>
                </c:pt>
                <c:pt idx="175">
                  <c:v>38528</c:v>
                </c:pt>
                <c:pt idx="176">
                  <c:v>38529</c:v>
                </c:pt>
                <c:pt idx="177">
                  <c:v>38530</c:v>
                </c:pt>
                <c:pt idx="178">
                  <c:v>38531</c:v>
                </c:pt>
                <c:pt idx="179">
                  <c:v>38532</c:v>
                </c:pt>
                <c:pt idx="180">
                  <c:v>38533</c:v>
                </c:pt>
                <c:pt idx="181">
                  <c:v>38534</c:v>
                </c:pt>
                <c:pt idx="182">
                  <c:v>38535</c:v>
                </c:pt>
                <c:pt idx="183">
                  <c:v>38536</c:v>
                </c:pt>
                <c:pt idx="184">
                  <c:v>38537</c:v>
                </c:pt>
                <c:pt idx="185">
                  <c:v>38538</c:v>
                </c:pt>
                <c:pt idx="186">
                  <c:v>38539</c:v>
                </c:pt>
                <c:pt idx="187">
                  <c:v>38540</c:v>
                </c:pt>
                <c:pt idx="188">
                  <c:v>38541</c:v>
                </c:pt>
                <c:pt idx="189">
                  <c:v>38542</c:v>
                </c:pt>
                <c:pt idx="190">
                  <c:v>38543</c:v>
                </c:pt>
                <c:pt idx="191">
                  <c:v>38544</c:v>
                </c:pt>
                <c:pt idx="192">
                  <c:v>38545</c:v>
                </c:pt>
                <c:pt idx="193">
                  <c:v>38546</c:v>
                </c:pt>
                <c:pt idx="194">
                  <c:v>38547</c:v>
                </c:pt>
                <c:pt idx="195">
                  <c:v>38548</c:v>
                </c:pt>
                <c:pt idx="196">
                  <c:v>38549</c:v>
                </c:pt>
                <c:pt idx="197">
                  <c:v>38550</c:v>
                </c:pt>
                <c:pt idx="198">
                  <c:v>38551</c:v>
                </c:pt>
                <c:pt idx="199">
                  <c:v>38552</c:v>
                </c:pt>
                <c:pt idx="200">
                  <c:v>38553</c:v>
                </c:pt>
                <c:pt idx="201">
                  <c:v>38554</c:v>
                </c:pt>
                <c:pt idx="202">
                  <c:v>38555</c:v>
                </c:pt>
                <c:pt idx="203">
                  <c:v>38556</c:v>
                </c:pt>
                <c:pt idx="204">
                  <c:v>38557</c:v>
                </c:pt>
                <c:pt idx="205">
                  <c:v>38558</c:v>
                </c:pt>
                <c:pt idx="206">
                  <c:v>38559</c:v>
                </c:pt>
                <c:pt idx="207">
                  <c:v>38560</c:v>
                </c:pt>
                <c:pt idx="208">
                  <c:v>38561</c:v>
                </c:pt>
                <c:pt idx="209">
                  <c:v>38562</c:v>
                </c:pt>
                <c:pt idx="210">
                  <c:v>38563</c:v>
                </c:pt>
                <c:pt idx="211">
                  <c:v>38564</c:v>
                </c:pt>
                <c:pt idx="212">
                  <c:v>38565</c:v>
                </c:pt>
                <c:pt idx="213">
                  <c:v>38566</c:v>
                </c:pt>
                <c:pt idx="214">
                  <c:v>38567</c:v>
                </c:pt>
                <c:pt idx="215">
                  <c:v>38568</c:v>
                </c:pt>
                <c:pt idx="216">
                  <c:v>38569</c:v>
                </c:pt>
                <c:pt idx="217">
                  <c:v>38570</c:v>
                </c:pt>
                <c:pt idx="218">
                  <c:v>38571</c:v>
                </c:pt>
                <c:pt idx="219">
                  <c:v>38572</c:v>
                </c:pt>
                <c:pt idx="220">
                  <c:v>38573</c:v>
                </c:pt>
                <c:pt idx="221">
                  <c:v>38574</c:v>
                </c:pt>
                <c:pt idx="222">
                  <c:v>38575</c:v>
                </c:pt>
                <c:pt idx="223">
                  <c:v>38576</c:v>
                </c:pt>
                <c:pt idx="224">
                  <c:v>38577</c:v>
                </c:pt>
                <c:pt idx="225">
                  <c:v>38578</c:v>
                </c:pt>
                <c:pt idx="226">
                  <c:v>38579</c:v>
                </c:pt>
                <c:pt idx="227">
                  <c:v>38580</c:v>
                </c:pt>
                <c:pt idx="228">
                  <c:v>38581</c:v>
                </c:pt>
                <c:pt idx="229">
                  <c:v>38582</c:v>
                </c:pt>
                <c:pt idx="230">
                  <c:v>38583</c:v>
                </c:pt>
                <c:pt idx="231">
                  <c:v>38584</c:v>
                </c:pt>
                <c:pt idx="232">
                  <c:v>38585</c:v>
                </c:pt>
                <c:pt idx="233">
                  <c:v>38586</c:v>
                </c:pt>
                <c:pt idx="234">
                  <c:v>38587</c:v>
                </c:pt>
                <c:pt idx="235">
                  <c:v>38588</c:v>
                </c:pt>
                <c:pt idx="236">
                  <c:v>38589</c:v>
                </c:pt>
                <c:pt idx="237">
                  <c:v>38590</c:v>
                </c:pt>
                <c:pt idx="238">
                  <c:v>38591</c:v>
                </c:pt>
                <c:pt idx="239">
                  <c:v>38592</c:v>
                </c:pt>
                <c:pt idx="240">
                  <c:v>38593</c:v>
                </c:pt>
                <c:pt idx="241">
                  <c:v>38594</c:v>
                </c:pt>
                <c:pt idx="242">
                  <c:v>38595</c:v>
                </c:pt>
                <c:pt idx="243">
                  <c:v>38596</c:v>
                </c:pt>
                <c:pt idx="244">
                  <c:v>38597</c:v>
                </c:pt>
                <c:pt idx="245">
                  <c:v>38598</c:v>
                </c:pt>
                <c:pt idx="246">
                  <c:v>38599</c:v>
                </c:pt>
                <c:pt idx="247">
                  <c:v>38600</c:v>
                </c:pt>
                <c:pt idx="248">
                  <c:v>38601</c:v>
                </c:pt>
                <c:pt idx="249">
                  <c:v>38602</c:v>
                </c:pt>
                <c:pt idx="250">
                  <c:v>38603</c:v>
                </c:pt>
                <c:pt idx="251">
                  <c:v>38604</c:v>
                </c:pt>
                <c:pt idx="252">
                  <c:v>38605</c:v>
                </c:pt>
                <c:pt idx="253">
                  <c:v>38606</c:v>
                </c:pt>
                <c:pt idx="254">
                  <c:v>38607</c:v>
                </c:pt>
                <c:pt idx="255">
                  <c:v>38608</c:v>
                </c:pt>
                <c:pt idx="256">
                  <c:v>38609</c:v>
                </c:pt>
                <c:pt idx="257">
                  <c:v>38610</c:v>
                </c:pt>
                <c:pt idx="258">
                  <c:v>38611</c:v>
                </c:pt>
                <c:pt idx="259">
                  <c:v>38612</c:v>
                </c:pt>
                <c:pt idx="260">
                  <c:v>38613</c:v>
                </c:pt>
                <c:pt idx="261">
                  <c:v>38614</c:v>
                </c:pt>
                <c:pt idx="262">
                  <c:v>38615</c:v>
                </c:pt>
                <c:pt idx="263">
                  <c:v>38616</c:v>
                </c:pt>
                <c:pt idx="264">
                  <c:v>38617</c:v>
                </c:pt>
                <c:pt idx="265">
                  <c:v>38618</c:v>
                </c:pt>
                <c:pt idx="266">
                  <c:v>38619</c:v>
                </c:pt>
                <c:pt idx="267">
                  <c:v>38620</c:v>
                </c:pt>
                <c:pt idx="268">
                  <c:v>38621</c:v>
                </c:pt>
                <c:pt idx="269">
                  <c:v>38622</c:v>
                </c:pt>
                <c:pt idx="270">
                  <c:v>38623</c:v>
                </c:pt>
                <c:pt idx="271">
                  <c:v>38624</c:v>
                </c:pt>
                <c:pt idx="272">
                  <c:v>38625</c:v>
                </c:pt>
                <c:pt idx="273">
                  <c:v>38626</c:v>
                </c:pt>
                <c:pt idx="274">
                  <c:v>38627</c:v>
                </c:pt>
                <c:pt idx="275">
                  <c:v>38628</c:v>
                </c:pt>
                <c:pt idx="276">
                  <c:v>38629</c:v>
                </c:pt>
                <c:pt idx="277">
                  <c:v>38630</c:v>
                </c:pt>
                <c:pt idx="278">
                  <c:v>38631</c:v>
                </c:pt>
                <c:pt idx="279">
                  <c:v>38632</c:v>
                </c:pt>
                <c:pt idx="280">
                  <c:v>38633</c:v>
                </c:pt>
                <c:pt idx="281">
                  <c:v>38634</c:v>
                </c:pt>
                <c:pt idx="282">
                  <c:v>38635</c:v>
                </c:pt>
                <c:pt idx="283">
                  <c:v>38636</c:v>
                </c:pt>
                <c:pt idx="284">
                  <c:v>38637</c:v>
                </c:pt>
                <c:pt idx="285">
                  <c:v>38638</c:v>
                </c:pt>
                <c:pt idx="286">
                  <c:v>38639</c:v>
                </c:pt>
                <c:pt idx="287">
                  <c:v>38640</c:v>
                </c:pt>
                <c:pt idx="288">
                  <c:v>38641</c:v>
                </c:pt>
                <c:pt idx="289">
                  <c:v>38642</c:v>
                </c:pt>
                <c:pt idx="290">
                  <c:v>38643</c:v>
                </c:pt>
                <c:pt idx="291">
                  <c:v>38644</c:v>
                </c:pt>
                <c:pt idx="292">
                  <c:v>38645</c:v>
                </c:pt>
                <c:pt idx="293">
                  <c:v>38646</c:v>
                </c:pt>
                <c:pt idx="294">
                  <c:v>38647</c:v>
                </c:pt>
                <c:pt idx="295">
                  <c:v>38648</c:v>
                </c:pt>
                <c:pt idx="296">
                  <c:v>38649</c:v>
                </c:pt>
                <c:pt idx="297">
                  <c:v>38650</c:v>
                </c:pt>
                <c:pt idx="298">
                  <c:v>38651</c:v>
                </c:pt>
                <c:pt idx="299">
                  <c:v>38652</c:v>
                </c:pt>
                <c:pt idx="300">
                  <c:v>38653</c:v>
                </c:pt>
                <c:pt idx="301">
                  <c:v>38654</c:v>
                </c:pt>
                <c:pt idx="302">
                  <c:v>38655</c:v>
                </c:pt>
                <c:pt idx="303">
                  <c:v>38656</c:v>
                </c:pt>
                <c:pt idx="304">
                  <c:v>38657</c:v>
                </c:pt>
                <c:pt idx="305">
                  <c:v>38658</c:v>
                </c:pt>
                <c:pt idx="306">
                  <c:v>38659</c:v>
                </c:pt>
                <c:pt idx="307">
                  <c:v>38660</c:v>
                </c:pt>
                <c:pt idx="308">
                  <c:v>38661</c:v>
                </c:pt>
                <c:pt idx="309">
                  <c:v>38662</c:v>
                </c:pt>
                <c:pt idx="310">
                  <c:v>38663</c:v>
                </c:pt>
                <c:pt idx="311">
                  <c:v>38664</c:v>
                </c:pt>
                <c:pt idx="312">
                  <c:v>38665</c:v>
                </c:pt>
                <c:pt idx="313">
                  <c:v>38666</c:v>
                </c:pt>
                <c:pt idx="314">
                  <c:v>38667</c:v>
                </c:pt>
                <c:pt idx="315">
                  <c:v>38668</c:v>
                </c:pt>
                <c:pt idx="316">
                  <c:v>38669</c:v>
                </c:pt>
                <c:pt idx="317">
                  <c:v>38670</c:v>
                </c:pt>
                <c:pt idx="318">
                  <c:v>38671</c:v>
                </c:pt>
                <c:pt idx="319">
                  <c:v>38672</c:v>
                </c:pt>
                <c:pt idx="320">
                  <c:v>38673</c:v>
                </c:pt>
                <c:pt idx="321">
                  <c:v>38674</c:v>
                </c:pt>
                <c:pt idx="322">
                  <c:v>38675</c:v>
                </c:pt>
                <c:pt idx="323">
                  <c:v>38676</c:v>
                </c:pt>
                <c:pt idx="324">
                  <c:v>38677</c:v>
                </c:pt>
                <c:pt idx="325">
                  <c:v>38678</c:v>
                </c:pt>
                <c:pt idx="326">
                  <c:v>38679</c:v>
                </c:pt>
                <c:pt idx="327">
                  <c:v>38680</c:v>
                </c:pt>
                <c:pt idx="328">
                  <c:v>38681</c:v>
                </c:pt>
                <c:pt idx="329">
                  <c:v>38682</c:v>
                </c:pt>
                <c:pt idx="330">
                  <c:v>38683</c:v>
                </c:pt>
                <c:pt idx="331">
                  <c:v>38684</c:v>
                </c:pt>
                <c:pt idx="332">
                  <c:v>38685</c:v>
                </c:pt>
                <c:pt idx="333">
                  <c:v>38686</c:v>
                </c:pt>
                <c:pt idx="334">
                  <c:v>38687</c:v>
                </c:pt>
                <c:pt idx="335">
                  <c:v>38688</c:v>
                </c:pt>
                <c:pt idx="336">
                  <c:v>38689</c:v>
                </c:pt>
                <c:pt idx="337">
                  <c:v>38690</c:v>
                </c:pt>
                <c:pt idx="338">
                  <c:v>38691</c:v>
                </c:pt>
                <c:pt idx="339">
                  <c:v>38692</c:v>
                </c:pt>
                <c:pt idx="340">
                  <c:v>38693</c:v>
                </c:pt>
                <c:pt idx="341">
                  <c:v>38694</c:v>
                </c:pt>
                <c:pt idx="342">
                  <c:v>38695</c:v>
                </c:pt>
                <c:pt idx="343">
                  <c:v>38696</c:v>
                </c:pt>
                <c:pt idx="344">
                  <c:v>38697</c:v>
                </c:pt>
                <c:pt idx="345">
                  <c:v>38698</c:v>
                </c:pt>
                <c:pt idx="346">
                  <c:v>38699</c:v>
                </c:pt>
                <c:pt idx="347">
                  <c:v>38700</c:v>
                </c:pt>
                <c:pt idx="348">
                  <c:v>38701</c:v>
                </c:pt>
                <c:pt idx="349">
                  <c:v>38702</c:v>
                </c:pt>
                <c:pt idx="350">
                  <c:v>38703</c:v>
                </c:pt>
                <c:pt idx="351">
                  <c:v>38704</c:v>
                </c:pt>
                <c:pt idx="352">
                  <c:v>38705</c:v>
                </c:pt>
                <c:pt idx="353">
                  <c:v>38706</c:v>
                </c:pt>
                <c:pt idx="354">
                  <c:v>38707</c:v>
                </c:pt>
                <c:pt idx="355">
                  <c:v>38708</c:v>
                </c:pt>
                <c:pt idx="356">
                  <c:v>38709</c:v>
                </c:pt>
                <c:pt idx="357">
                  <c:v>38710</c:v>
                </c:pt>
                <c:pt idx="358">
                  <c:v>38711</c:v>
                </c:pt>
                <c:pt idx="359">
                  <c:v>38712</c:v>
                </c:pt>
                <c:pt idx="360">
                  <c:v>38713</c:v>
                </c:pt>
                <c:pt idx="361">
                  <c:v>38714</c:v>
                </c:pt>
                <c:pt idx="362">
                  <c:v>38715</c:v>
                </c:pt>
                <c:pt idx="363">
                  <c:v>38716</c:v>
                </c:pt>
                <c:pt idx="364">
                  <c:v>38717</c:v>
                </c:pt>
              </c:numCache>
            </c:numRef>
          </c:cat>
          <c:val>
            <c:numRef>
              <c:f>Data!$E$372:$E$736</c:f>
              <c:numCache>
                <c:formatCode>0.00</c:formatCode>
                <c:ptCount val="365"/>
                <c:pt idx="0">
                  <c:v>12.151876449584964</c:v>
                </c:pt>
                <c:pt idx="1">
                  <c:v>12.098177909851048</c:v>
                </c:pt>
                <c:pt idx="2">
                  <c:v>12.040282249450684</c:v>
                </c:pt>
                <c:pt idx="3">
                  <c:v>12.019400596618691</c:v>
                </c:pt>
                <c:pt idx="4">
                  <c:v>11.911609649658224</c:v>
                </c:pt>
                <c:pt idx="5">
                  <c:v>11.904114723205565</c:v>
                </c:pt>
                <c:pt idx="6">
                  <c:v>11.770419120788571</c:v>
                </c:pt>
                <c:pt idx="7">
                  <c:v>11.709258079528809</c:v>
                </c:pt>
                <c:pt idx="8">
                  <c:v>11.770476341247559</c:v>
                </c:pt>
                <c:pt idx="9">
                  <c:v>11.67323684692386</c:v>
                </c:pt>
                <c:pt idx="10">
                  <c:v>11.608040809631349</c:v>
                </c:pt>
                <c:pt idx="11">
                  <c:v>11.60626220703125</c:v>
                </c:pt>
                <c:pt idx="12">
                  <c:v>11.468730926513672</c:v>
                </c:pt>
                <c:pt idx="13">
                  <c:v>11.380728721618651</c:v>
                </c:pt>
                <c:pt idx="14">
                  <c:v>11.237709045410126</c:v>
                </c:pt>
                <c:pt idx="15">
                  <c:v>11.332569122314453</c:v>
                </c:pt>
                <c:pt idx="16">
                  <c:v>11.193938255310059</c:v>
                </c:pt>
                <c:pt idx="17">
                  <c:v>11.083605766296387</c:v>
                </c:pt>
                <c:pt idx="18">
                  <c:v>11.035831451416016</c:v>
                </c:pt>
                <c:pt idx="19">
                  <c:v>11.008570671081543</c:v>
                </c:pt>
                <c:pt idx="20">
                  <c:v>10.980610847473146</c:v>
                </c:pt>
                <c:pt idx="21">
                  <c:v>10.861650466918952</c:v>
                </c:pt>
                <c:pt idx="22">
                  <c:v>10.790293693542468</c:v>
                </c:pt>
                <c:pt idx="23">
                  <c:v>10.792510986328125</c:v>
                </c:pt>
                <c:pt idx="24">
                  <c:v>10.719490051269554</c:v>
                </c:pt>
                <c:pt idx="25">
                  <c:v>10.9403076171875</c:v>
                </c:pt>
                <c:pt idx="26">
                  <c:v>11.04897212982174</c:v>
                </c:pt>
                <c:pt idx="27">
                  <c:v>10.924712181091298</c:v>
                </c:pt>
                <c:pt idx="28">
                  <c:v>11.188242912292468</c:v>
                </c:pt>
                <c:pt idx="29">
                  <c:v>11.31006526947022</c:v>
                </c:pt>
                <c:pt idx="30">
                  <c:v>11.191005706787108</c:v>
                </c:pt>
                <c:pt idx="31">
                  <c:v>11.171779632568359</c:v>
                </c:pt>
                <c:pt idx="32">
                  <c:v>11.21328830718995</c:v>
                </c:pt>
                <c:pt idx="33">
                  <c:v>10.929302215576172</c:v>
                </c:pt>
                <c:pt idx="34">
                  <c:v>11.038836479187022</c:v>
                </c:pt>
                <c:pt idx="35">
                  <c:v>11.502552032470724</c:v>
                </c:pt>
                <c:pt idx="36">
                  <c:v>11.925374984741214</c:v>
                </c:pt>
                <c:pt idx="37">
                  <c:v>12.008195877075195</c:v>
                </c:pt>
                <c:pt idx="38">
                  <c:v>11.790530204772956</c:v>
                </c:pt>
                <c:pt idx="39">
                  <c:v>11.587848663330048</c:v>
                </c:pt>
                <c:pt idx="40">
                  <c:v>11.785476684570314</c:v>
                </c:pt>
                <c:pt idx="41">
                  <c:v>11.640874862670859</c:v>
                </c:pt>
                <c:pt idx="42">
                  <c:v>11.909806251525934</c:v>
                </c:pt>
                <c:pt idx="43">
                  <c:v>12.168525695800781</c:v>
                </c:pt>
                <c:pt idx="44">
                  <c:v>12.011736869812022</c:v>
                </c:pt>
                <c:pt idx="45">
                  <c:v>11.434879302978498</c:v>
                </c:pt>
                <c:pt idx="46">
                  <c:v>11.266451835632324</c:v>
                </c:pt>
                <c:pt idx="47">
                  <c:v>11.701268196105948</c:v>
                </c:pt>
                <c:pt idx="48">
                  <c:v>11.609927177429199</c:v>
                </c:pt>
                <c:pt idx="49">
                  <c:v>11.065455436706578</c:v>
                </c:pt>
                <c:pt idx="50">
                  <c:v>11.331473350524902</c:v>
                </c:pt>
                <c:pt idx="51">
                  <c:v>11.863155364990234</c:v>
                </c:pt>
                <c:pt idx="52">
                  <c:v>12.394837379455566</c:v>
                </c:pt>
                <c:pt idx="53">
                  <c:v>13.777844429016113</c:v>
                </c:pt>
                <c:pt idx="54">
                  <c:v>13.51218318939209</c:v>
                </c:pt>
                <c:pt idx="55">
                  <c:v>12.453678131103516</c:v>
                </c:pt>
                <c:pt idx="56">
                  <c:v>12.34906005859375</c:v>
                </c:pt>
                <c:pt idx="57">
                  <c:v>12.240109443664517</c:v>
                </c:pt>
                <c:pt idx="58">
                  <c:v>12.400094985961926</c:v>
                </c:pt>
                <c:pt idx="100">
                  <c:v>15.989891052246104</c:v>
                </c:pt>
                <c:pt idx="113">
                  <c:v>16.740440368652326</c:v>
                </c:pt>
                <c:pt idx="115">
                  <c:v>17.540004730224609</c:v>
                </c:pt>
                <c:pt idx="116">
                  <c:v>17.305356979370089</c:v>
                </c:pt>
                <c:pt idx="117">
                  <c:v>17.862663269042969</c:v>
                </c:pt>
                <c:pt idx="118">
                  <c:v>18.282720565795771</c:v>
                </c:pt>
                <c:pt idx="119">
                  <c:v>18.366720199584929</c:v>
                </c:pt>
                <c:pt idx="120">
                  <c:v>18.321298599243164</c:v>
                </c:pt>
                <c:pt idx="121">
                  <c:v>19.438810348510742</c:v>
                </c:pt>
                <c:pt idx="122">
                  <c:v>20.112953186035195</c:v>
                </c:pt>
                <c:pt idx="123">
                  <c:v>19.869705200195245</c:v>
                </c:pt>
                <c:pt idx="124">
                  <c:v>19.35613250732413</c:v>
                </c:pt>
                <c:pt idx="125">
                  <c:v>19.11439323425293</c:v>
                </c:pt>
                <c:pt idx="126">
                  <c:v>19.250122070312489</c:v>
                </c:pt>
                <c:pt idx="127">
                  <c:v>19.137226104736328</c:v>
                </c:pt>
                <c:pt idx="128">
                  <c:v>18.406919479370089</c:v>
                </c:pt>
                <c:pt idx="129">
                  <c:v>18.910055160522528</c:v>
                </c:pt>
                <c:pt idx="130">
                  <c:v>19.516260147094805</c:v>
                </c:pt>
                <c:pt idx="131">
                  <c:v>20.113943099975593</c:v>
                </c:pt>
                <c:pt idx="132">
                  <c:v>20.516609191894531</c:v>
                </c:pt>
                <c:pt idx="133">
                  <c:v>21.382759094238221</c:v>
                </c:pt>
                <c:pt idx="134">
                  <c:v>21.309028625488295</c:v>
                </c:pt>
                <c:pt idx="135">
                  <c:v>20.571340560913086</c:v>
                </c:pt>
                <c:pt idx="136">
                  <c:v>20.038063049316431</c:v>
                </c:pt>
                <c:pt idx="137">
                  <c:v>19.68640518188479</c:v>
                </c:pt>
                <c:pt idx="138">
                  <c:v>19.639108657836935</c:v>
                </c:pt>
                <c:pt idx="139">
                  <c:v>19.895778656005859</c:v>
                </c:pt>
                <c:pt idx="140">
                  <c:v>20.657472610473633</c:v>
                </c:pt>
                <c:pt idx="141">
                  <c:v>21.217958450317493</c:v>
                </c:pt>
                <c:pt idx="142">
                  <c:v>22.473062515258793</c:v>
                </c:pt>
                <c:pt idx="143">
                  <c:v>23.149431228637692</c:v>
                </c:pt>
                <c:pt idx="144">
                  <c:v>24.187692642211889</c:v>
                </c:pt>
                <c:pt idx="145">
                  <c:v>24.282297134399332</c:v>
                </c:pt>
                <c:pt idx="146">
                  <c:v>24.349876403808661</c:v>
                </c:pt>
                <c:pt idx="147">
                  <c:v>23.465030670165831</c:v>
                </c:pt>
                <c:pt idx="148">
                  <c:v>23.124977111816555</c:v>
                </c:pt>
                <c:pt idx="149">
                  <c:v>23.553810119628931</c:v>
                </c:pt>
                <c:pt idx="150">
                  <c:v>24.190505981445313</c:v>
                </c:pt>
                <c:pt idx="151">
                  <c:v>24.468986511230469</c:v>
                </c:pt>
                <c:pt idx="152">
                  <c:v>24.245866775512692</c:v>
                </c:pt>
                <c:pt idx="153">
                  <c:v>24.879545211791989</c:v>
                </c:pt>
                <c:pt idx="154">
                  <c:v>24.809492111206055</c:v>
                </c:pt>
                <c:pt idx="155">
                  <c:v>24.135288238525316</c:v>
                </c:pt>
                <c:pt idx="156">
                  <c:v>23.560565948486328</c:v>
                </c:pt>
                <c:pt idx="157">
                  <c:v>23.404785156250057</c:v>
                </c:pt>
                <c:pt idx="158">
                  <c:v>23.012296676635689</c:v>
                </c:pt>
                <c:pt idx="159">
                  <c:v>23.296104431152326</c:v>
                </c:pt>
                <c:pt idx="160">
                  <c:v>23.962514877319183</c:v>
                </c:pt>
                <c:pt idx="161">
                  <c:v>24.284950256347656</c:v>
                </c:pt>
                <c:pt idx="162">
                  <c:v>24.853897094726591</c:v>
                </c:pt>
                <c:pt idx="163">
                  <c:v>25.718883514404297</c:v>
                </c:pt>
                <c:pt idx="164">
                  <c:v>26.143545150756836</c:v>
                </c:pt>
                <c:pt idx="165">
                  <c:v>25.916515350341786</c:v>
                </c:pt>
                <c:pt idx="166">
                  <c:v>24.492424011230469</c:v>
                </c:pt>
                <c:pt idx="167">
                  <c:v>23.275131225585866</c:v>
                </c:pt>
                <c:pt idx="168">
                  <c:v>22.803348541259766</c:v>
                </c:pt>
                <c:pt idx="169">
                  <c:v>22.831596374511719</c:v>
                </c:pt>
                <c:pt idx="170">
                  <c:v>23.432697296142518</c:v>
                </c:pt>
                <c:pt idx="171">
                  <c:v>23.382091522216797</c:v>
                </c:pt>
                <c:pt idx="172">
                  <c:v>23.534137725830131</c:v>
                </c:pt>
                <c:pt idx="173">
                  <c:v>23.86943054199212</c:v>
                </c:pt>
                <c:pt idx="174">
                  <c:v>23.731311798095735</c:v>
                </c:pt>
                <c:pt idx="175">
                  <c:v>23.728574752807617</c:v>
                </c:pt>
                <c:pt idx="176">
                  <c:v>24.14360237121576</c:v>
                </c:pt>
                <c:pt idx="177">
                  <c:v>24.029935836791989</c:v>
                </c:pt>
                <c:pt idx="178">
                  <c:v>24.013648986816431</c:v>
                </c:pt>
                <c:pt idx="179">
                  <c:v>24.989524841308512</c:v>
                </c:pt>
                <c:pt idx="180">
                  <c:v>25.877515792846754</c:v>
                </c:pt>
                <c:pt idx="181">
                  <c:v>26.831285476684666</c:v>
                </c:pt>
                <c:pt idx="182">
                  <c:v>27.123571395874031</c:v>
                </c:pt>
                <c:pt idx="183">
                  <c:v>27.334255218505891</c:v>
                </c:pt>
                <c:pt idx="184">
                  <c:v>27.644935607910195</c:v>
                </c:pt>
                <c:pt idx="185">
                  <c:v>27.685001373291016</c:v>
                </c:pt>
                <c:pt idx="186">
                  <c:v>27.820930480957028</c:v>
                </c:pt>
                <c:pt idx="187">
                  <c:v>27.75627326965332</c:v>
                </c:pt>
                <c:pt idx="188">
                  <c:v>27.094429016113221</c:v>
                </c:pt>
                <c:pt idx="189">
                  <c:v>26.693546295165902</c:v>
                </c:pt>
                <c:pt idx="190">
                  <c:v>26.586841583251893</c:v>
                </c:pt>
                <c:pt idx="191">
                  <c:v>27.691749572753789</c:v>
                </c:pt>
                <c:pt idx="192">
                  <c:v>28.329948425293043</c:v>
                </c:pt>
                <c:pt idx="193">
                  <c:v>27.973518371581942</c:v>
                </c:pt>
                <c:pt idx="194">
                  <c:v>27.835548400878906</c:v>
                </c:pt>
                <c:pt idx="195">
                  <c:v>28.716247558593729</c:v>
                </c:pt>
                <c:pt idx="196">
                  <c:v>29.263969421386733</c:v>
                </c:pt>
                <c:pt idx="197">
                  <c:v>29.275093078613221</c:v>
                </c:pt>
                <c:pt idx="198">
                  <c:v>29.367658615112305</c:v>
                </c:pt>
                <c:pt idx="199">
                  <c:v>29.166477203369066</c:v>
                </c:pt>
                <c:pt idx="200">
                  <c:v>29.219388961791992</c:v>
                </c:pt>
                <c:pt idx="201">
                  <c:v>28.572425842285092</c:v>
                </c:pt>
                <c:pt idx="202">
                  <c:v>28.214813232421829</c:v>
                </c:pt>
                <c:pt idx="203">
                  <c:v>28.495330810546772</c:v>
                </c:pt>
                <c:pt idx="204">
                  <c:v>28.640085220336914</c:v>
                </c:pt>
                <c:pt idx="205">
                  <c:v>29.033535003662109</c:v>
                </c:pt>
                <c:pt idx="206">
                  <c:v>28.734924316406314</c:v>
                </c:pt>
                <c:pt idx="207">
                  <c:v>28.932512283325021</c:v>
                </c:pt>
                <c:pt idx="208">
                  <c:v>28.822608947753849</c:v>
                </c:pt>
                <c:pt idx="209">
                  <c:v>28.641502380371012</c:v>
                </c:pt>
                <c:pt idx="210">
                  <c:v>28.912456512451172</c:v>
                </c:pt>
                <c:pt idx="211">
                  <c:v>28.953504562377855</c:v>
                </c:pt>
                <c:pt idx="212">
                  <c:v>28.822074890136719</c:v>
                </c:pt>
                <c:pt idx="213">
                  <c:v>28.581779479980469</c:v>
                </c:pt>
                <c:pt idx="214">
                  <c:v>28.161605834960866</c:v>
                </c:pt>
                <c:pt idx="215">
                  <c:v>28.220769882202077</c:v>
                </c:pt>
                <c:pt idx="216">
                  <c:v>28.613914489746161</c:v>
                </c:pt>
                <c:pt idx="217">
                  <c:v>28.788421630859272</c:v>
                </c:pt>
                <c:pt idx="218">
                  <c:v>28.745018005371012</c:v>
                </c:pt>
                <c:pt idx="219">
                  <c:v>28.534843444824233</c:v>
                </c:pt>
                <c:pt idx="220">
                  <c:v>28.40739631652826</c:v>
                </c:pt>
                <c:pt idx="221">
                  <c:v>28.544477462768555</c:v>
                </c:pt>
                <c:pt idx="222">
                  <c:v>28.386049270629744</c:v>
                </c:pt>
                <c:pt idx="223">
                  <c:v>28.173873901367188</c:v>
                </c:pt>
                <c:pt idx="224">
                  <c:v>27.709510803222592</c:v>
                </c:pt>
                <c:pt idx="225">
                  <c:v>27.444839477538988</c:v>
                </c:pt>
                <c:pt idx="226">
                  <c:v>27.227870941162109</c:v>
                </c:pt>
                <c:pt idx="227">
                  <c:v>27.3539943695069</c:v>
                </c:pt>
                <c:pt idx="228">
                  <c:v>27.254779815673789</c:v>
                </c:pt>
                <c:pt idx="229">
                  <c:v>26.712335586547773</c:v>
                </c:pt>
                <c:pt idx="230">
                  <c:v>26.560596466064453</c:v>
                </c:pt>
                <c:pt idx="231">
                  <c:v>26.536460876464826</c:v>
                </c:pt>
                <c:pt idx="232">
                  <c:v>26.620307922363221</c:v>
                </c:pt>
                <c:pt idx="233">
                  <c:v>26.817966461181712</c:v>
                </c:pt>
                <c:pt idx="234">
                  <c:v>26.689424514770486</c:v>
                </c:pt>
                <c:pt idx="235">
                  <c:v>26.462303161621012</c:v>
                </c:pt>
                <c:pt idx="236">
                  <c:v>26.392240524291989</c:v>
                </c:pt>
                <c:pt idx="237">
                  <c:v>26.201391220092791</c:v>
                </c:pt>
                <c:pt idx="238">
                  <c:v>26.341091156005891</c:v>
                </c:pt>
                <c:pt idx="239">
                  <c:v>26.846672058105469</c:v>
                </c:pt>
                <c:pt idx="240">
                  <c:v>26.673671722412198</c:v>
                </c:pt>
                <c:pt idx="241">
                  <c:v>26.257469177246094</c:v>
                </c:pt>
                <c:pt idx="242">
                  <c:v>26.522525787353516</c:v>
                </c:pt>
                <c:pt idx="243">
                  <c:v>26.15840148925783</c:v>
                </c:pt>
                <c:pt idx="244">
                  <c:v>25.762584686279208</c:v>
                </c:pt>
                <c:pt idx="245">
                  <c:v>25.615283966064517</c:v>
                </c:pt>
                <c:pt idx="246">
                  <c:v>25.591434478759766</c:v>
                </c:pt>
                <c:pt idx="247">
                  <c:v>25.63378143310549</c:v>
                </c:pt>
                <c:pt idx="248">
                  <c:v>25.331985473632901</c:v>
                </c:pt>
                <c:pt idx="249">
                  <c:v>25.175859451293945</c:v>
                </c:pt>
                <c:pt idx="250">
                  <c:v>24.797561645507812</c:v>
                </c:pt>
                <c:pt idx="251">
                  <c:v>24.547096252441406</c:v>
                </c:pt>
                <c:pt idx="252">
                  <c:v>24.449775695800781</c:v>
                </c:pt>
                <c:pt idx="253">
                  <c:v>24.464553833007745</c:v>
                </c:pt>
                <c:pt idx="254">
                  <c:v>24.244407653808594</c:v>
                </c:pt>
                <c:pt idx="255">
                  <c:v>24.138008117675795</c:v>
                </c:pt>
                <c:pt idx="256">
                  <c:v>24.126045227050795</c:v>
                </c:pt>
                <c:pt idx="257">
                  <c:v>23.888206481933512</c:v>
                </c:pt>
                <c:pt idx="258">
                  <c:v>23.367372512817383</c:v>
                </c:pt>
                <c:pt idx="259">
                  <c:v>23.45356</c:v>
                </c:pt>
                <c:pt idx="260">
                  <c:v>23.658355712890739</c:v>
                </c:pt>
                <c:pt idx="261">
                  <c:v>23.443923950195245</c:v>
                </c:pt>
                <c:pt idx="262">
                  <c:v>23.444730758666989</c:v>
                </c:pt>
                <c:pt idx="263">
                  <c:v>23.703634262084929</c:v>
                </c:pt>
                <c:pt idx="264">
                  <c:v>23.357975006103594</c:v>
                </c:pt>
                <c:pt idx="265">
                  <c:v>22.826505661010795</c:v>
                </c:pt>
                <c:pt idx="266">
                  <c:v>22.697334289550781</c:v>
                </c:pt>
                <c:pt idx="267">
                  <c:v>22.495014190673789</c:v>
                </c:pt>
                <c:pt idx="268">
                  <c:v>22.235046386718729</c:v>
                </c:pt>
                <c:pt idx="269">
                  <c:v>22.553401947021484</c:v>
                </c:pt>
                <c:pt idx="270">
                  <c:v>23.055107116699233</c:v>
                </c:pt>
                <c:pt idx="271">
                  <c:v>22.758207321166989</c:v>
                </c:pt>
                <c:pt idx="272">
                  <c:v>22.380962371826172</c:v>
                </c:pt>
                <c:pt idx="273">
                  <c:v>22.277259826660156</c:v>
                </c:pt>
                <c:pt idx="274">
                  <c:v>22.134277343750057</c:v>
                </c:pt>
                <c:pt idx="275">
                  <c:v>21.913032531738171</c:v>
                </c:pt>
                <c:pt idx="276">
                  <c:v>21.754476547241186</c:v>
                </c:pt>
                <c:pt idx="277">
                  <c:v>21.668149948120004</c:v>
                </c:pt>
                <c:pt idx="278">
                  <c:v>21.499721527099609</c:v>
                </c:pt>
                <c:pt idx="279">
                  <c:v>21.379922866821289</c:v>
                </c:pt>
                <c:pt idx="280">
                  <c:v>21.381740570068235</c:v>
                </c:pt>
                <c:pt idx="281">
                  <c:v>21.398038864135689</c:v>
                </c:pt>
                <c:pt idx="282">
                  <c:v>21.262794494628849</c:v>
                </c:pt>
                <c:pt idx="283">
                  <c:v>20.990072250366115</c:v>
                </c:pt>
                <c:pt idx="284">
                  <c:v>21.260047912597592</c:v>
                </c:pt>
                <c:pt idx="285">
                  <c:v>21.212181091308594</c:v>
                </c:pt>
                <c:pt idx="286">
                  <c:v>20.724077224731442</c:v>
                </c:pt>
                <c:pt idx="287">
                  <c:v>20.638893127441513</c:v>
                </c:pt>
                <c:pt idx="288">
                  <c:v>20.784311294555629</c:v>
                </c:pt>
                <c:pt idx="289">
                  <c:v>20.531570434570313</c:v>
                </c:pt>
                <c:pt idx="290">
                  <c:v>20.174421310424805</c:v>
                </c:pt>
                <c:pt idx="291">
                  <c:v>20.291292190551729</c:v>
                </c:pt>
                <c:pt idx="292">
                  <c:v>20.416135787963807</c:v>
                </c:pt>
                <c:pt idx="293">
                  <c:v>20.178293228149414</c:v>
                </c:pt>
                <c:pt idx="294">
                  <c:v>20.376604080200192</c:v>
                </c:pt>
                <c:pt idx="295">
                  <c:v>20.263483047485273</c:v>
                </c:pt>
                <c:pt idx="296">
                  <c:v>20.042144775390589</c:v>
                </c:pt>
                <c:pt idx="297">
                  <c:v>19.761507034301673</c:v>
                </c:pt>
                <c:pt idx="298">
                  <c:v>19.464372634887631</c:v>
                </c:pt>
                <c:pt idx="299">
                  <c:v>19.351919174194336</c:v>
                </c:pt>
                <c:pt idx="300">
                  <c:v>19.260959625244141</c:v>
                </c:pt>
                <c:pt idx="304">
                  <c:v>18.806877136230543</c:v>
                </c:pt>
                <c:pt idx="305">
                  <c:v>18.590412139892585</c:v>
                </c:pt>
                <c:pt idx="306">
                  <c:v>18.355340957641602</c:v>
                </c:pt>
                <c:pt idx="307">
                  <c:v>18.293527603149339</c:v>
                </c:pt>
                <c:pt idx="308">
                  <c:v>18.16114616394043</c:v>
                </c:pt>
                <c:pt idx="309">
                  <c:v>18.108013153076175</c:v>
                </c:pt>
                <c:pt idx="310">
                  <c:v>18.04594421386712</c:v>
                </c:pt>
                <c:pt idx="311">
                  <c:v>18.05974006652826</c:v>
                </c:pt>
                <c:pt idx="312">
                  <c:v>18.013322830200131</c:v>
                </c:pt>
                <c:pt idx="313">
                  <c:v>17.852622985839762</c:v>
                </c:pt>
                <c:pt idx="314">
                  <c:v>17.716094970703089</c:v>
                </c:pt>
                <c:pt idx="315">
                  <c:v>17.633764266967773</c:v>
                </c:pt>
                <c:pt idx="316">
                  <c:v>17.58361434936511</c:v>
                </c:pt>
                <c:pt idx="317">
                  <c:v>17.615062713623047</c:v>
                </c:pt>
                <c:pt idx="318">
                  <c:v>17.496009826660092</c:v>
                </c:pt>
                <c:pt idx="319">
                  <c:v>17.329170227050795</c:v>
                </c:pt>
                <c:pt idx="320">
                  <c:v>17.191471099853594</c:v>
                </c:pt>
                <c:pt idx="321">
                  <c:v>16.954875946044996</c:v>
                </c:pt>
                <c:pt idx="322">
                  <c:v>16.874898910522528</c:v>
                </c:pt>
                <c:pt idx="323">
                  <c:v>16.73893928527826</c:v>
                </c:pt>
                <c:pt idx="324">
                  <c:v>16.608081817626953</c:v>
                </c:pt>
                <c:pt idx="325">
                  <c:v>16.510412216186523</c:v>
                </c:pt>
                <c:pt idx="326">
                  <c:v>16.426198959350593</c:v>
                </c:pt>
                <c:pt idx="327">
                  <c:v>16.232675552368129</c:v>
                </c:pt>
                <c:pt idx="328">
                  <c:v>16.158798217773427</c:v>
                </c:pt>
                <c:pt idx="329">
                  <c:v>15.986403465270996</c:v>
                </c:pt>
                <c:pt idx="330">
                  <c:v>15.809339523315456</c:v>
                </c:pt>
                <c:pt idx="331">
                  <c:v>15.565117835998556</c:v>
                </c:pt>
                <c:pt idx="332">
                  <c:v>15.295231819152832</c:v>
                </c:pt>
                <c:pt idx="333">
                  <c:v>15.16441535949707</c:v>
                </c:pt>
                <c:pt idx="334">
                  <c:v>15.076322555542006</c:v>
                </c:pt>
                <c:pt idx="336">
                  <c:v>14.761320114135712</c:v>
                </c:pt>
                <c:pt idx="337">
                  <c:v>14.62395191192627</c:v>
                </c:pt>
                <c:pt idx="338">
                  <c:v>14.53677463531495</c:v>
                </c:pt>
                <c:pt idx="339">
                  <c:v>14.358668327331543</c:v>
                </c:pt>
                <c:pt idx="340">
                  <c:v>14.150030136108432</c:v>
                </c:pt>
                <c:pt idx="341">
                  <c:v>14.040882110595703</c:v>
                </c:pt>
                <c:pt idx="342">
                  <c:v>14.176803588867189</c:v>
                </c:pt>
                <c:pt idx="343">
                  <c:v>14.006923675537108</c:v>
                </c:pt>
                <c:pt idx="344">
                  <c:v>13.887216567993164</c:v>
                </c:pt>
                <c:pt idx="345">
                  <c:v>13.785214424133301</c:v>
                </c:pt>
                <c:pt idx="346">
                  <c:v>13.740283012390107</c:v>
                </c:pt>
                <c:pt idx="347">
                  <c:v>13.629960060119618</c:v>
                </c:pt>
                <c:pt idx="348">
                  <c:v>13.532614707946777</c:v>
                </c:pt>
                <c:pt idx="349">
                  <c:v>13.275176048278809</c:v>
                </c:pt>
                <c:pt idx="350">
                  <c:v>12.99972724914552</c:v>
                </c:pt>
                <c:pt idx="351">
                  <c:v>12.805519104003954</c:v>
                </c:pt>
                <c:pt idx="352">
                  <c:v>13.007583618164096</c:v>
                </c:pt>
                <c:pt idx="353">
                  <c:v>12.975459098815984</c:v>
                </c:pt>
                <c:pt idx="354">
                  <c:v>13.051921844482418</c:v>
                </c:pt>
                <c:pt idx="355">
                  <c:v>13.34967613220215</c:v>
                </c:pt>
                <c:pt idx="356">
                  <c:v>13.635579109191895</c:v>
                </c:pt>
                <c:pt idx="357">
                  <c:v>13.082093238830566</c:v>
                </c:pt>
                <c:pt idx="358">
                  <c:v>13.320677757263184</c:v>
                </c:pt>
                <c:pt idx="359">
                  <c:v>13.291141510009766</c:v>
                </c:pt>
                <c:pt idx="360">
                  <c:v>13.097922325134268</c:v>
                </c:pt>
                <c:pt idx="361">
                  <c:v>12.999805450439453</c:v>
                </c:pt>
                <c:pt idx="362">
                  <c:v>12.978404998779336</c:v>
                </c:pt>
                <c:pt idx="363">
                  <c:v>12.887226104736328</c:v>
                </c:pt>
                <c:pt idx="364">
                  <c:v>12.961042404174805</c:v>
                </c:pt>
              </c:numCache>
            </c:numRef>
          </c:val>
        </c:ser>
        <c:ser>
          <c:idx val="1"/>
          <c:order val="1"/>
          <c:tx>
            <c:v>5.2 m</c:v>
          </c:tx>
          <c:spPr>
            <a:ln w="28575">
              <a:noFill/>
            </a:ln>
          </c:spPr>
          <c:marker>
            <c:symbol val="square"/>
            <c:size val="3"/>
            <c:spPr>
              <a:solidFill>
                <a:srgbClr val="FFFF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Data!$C$372:$C$736</c:f>
              <c:numCache>
                <c:formatCode>m/d/yyyy</c:formatCode>
                <c:ptCount val="365"/>
                <c:pt idx="0">
                  <c:v>38353</c:v>
                </c:pt>
                <c:pt idx="1">
                  <c:v>38354</c:v>
                </c:pt>
                <c:pt idx="2">
                  <c:v>38355</c:v>
                </c:pt>
                <c:pt idx="3">
                  <c:v>38356</c:v>
                </c:pt>
                <c:pt idx="4">
                  <c:v>38357</c:v>
                </c:pt>
                <c:pt idx="5">
                  <c:v>38358</c:v>
                </c:pt>
                <c:pt idx="6">
                  <c:v>38359</c:v>
                </c:pt>
                <c:pt idx="7">
                  <c:v>38360</c:v>
                </c:pt>
                <c:pt idx="8">
                  <c:v>38361</c:v>
                </c:pt>
                <c:pt idx="9">
                  <c:v>38362</c:v>
                </c:pt>
                <c:pt idx="10">
                  <c:v>38363</c:v>
                </c:pt>
                <c:pt idx="11">
                  <c:v>38364</c:v>
                </c:pt>
                <c:pt idx="12">
                  <c:v>38365</c:v>
                </c:pt>
                <c:pt idx="13">
                  <c:v>38366</c:v>
                </c:pt>
                <c:pt idx="14">
                  <c:v>38367</c:v>
                </c:pt>
                <c:pt idx="15">
                  <c:v>38368</c:v>
                </c:pt>
                <c:pt idx="16">
                  <c:v>38369</c:v>
                </c:pt>
                <c:pt idx="17">
                  <c:v>38370</c:v>
                </c:pt>
                <c:pt idx="18">
                  <c:v>38371</c:v>
                </c:pt>
                <c:pt idx="19">
                  <c:v>38372</c:v>
                </c:pt>
                <c:pt idx="20">
                  <c:v>38373</c:v>
                </c:pt>
                <c:pt idx="21">
                  <c:v>38374</c:v>
                </c:pt>
                <c:pt idx="22">
                  <c:v>38375</c:v>
                </c:pt>
                <c:pt idx="23">
                  <c:v>38376</c:v>
                </c:pt>
                <c:pt idx="24">
                  <c:v>38377</c:v>
                </c:pt>
                <c:pt idx="25">
                  <c:v>38378</c:v>
                </c:pt>
                <c:pt idx="26">
                  <c:v>38379</c:v>
                </c:pt>
                <c:pt idx="27">
                  <c:v>38380</c:v>
                </c:pt>
                <c:pt idx="28">
                  <c:v>38381</c:v>
                </c:pt>
                <c:pt idx="29">
                  <c:v>38382</c:v>
                </c:pt>
                <c:pt idx="30">
                  <c:v>38383</c:v>
                </c:pt>
                <c:pt idx="31">
                  <c:v>38384</c:v>
                </c:pt>
                <c:pt idx="32">
                  <c:v>38385</c:v>
                </c:pt>
                <c:pt idx="33">
                  <c:v>38386</c:v>
                </c:pt>
                <c:pt idx="34">
                  <c:v>38387</c:v>
                </c:pt>
                <c:pt idx="35">
                  <c:v>38388</c:v>
                </c:pt>
                <c:pt idx="36">
                  <c:v>38389</c:v>
                </c:pt>
                <c:pt idx="37">
                  <c:v>38390</c:v>
                </c:pt>
                <c:pt idx="38">
                  <c:v>38391</c:v>
                </c:pt>
                <c:pt idx="39">
                  <c:v>38392</c:v>
                </c:pt>
                <c:pt idx="40">
                  <c:v>38393</c:v>
                </c:pt>
                <c:pt idx="41">
                  <c:v>38394</c:v>
                </c:pt>
                <c:pt idx="42">
                  <c:v>38395</c:v>
                </c:pt>
                <c:pt idx="43">
                  <c:v>38396</c:v>
                </c:pt>
                <c:pt idx="44">
                  <c:v>38397</c:v>
                </c:pt>
                <c:pt idx="45">
                  <c:v>38398</c:v>
                </c:pt>
                <c:pt idx="46">
                  <c:v>38399</c:v>
                </c:pt>
                <c:pt idx="47">
                  <c:v>38400</c:v>
                </c:pt>
                <c:pt idx="48">
                  <c:v>38401</c:v>
                </c:pt>
                <c:pt idx="49">
                  <c:v>38402</c:v>
                </c:pt>
                <c:pt idx="50">
                  <c:v>38403</c:v>
                </c:pt>
                <c:pt idx="51">
                  <c:v>38404</c:v>
                </c:pt>
                <c:pt idx="52">
                  <c:v>38405</c:v>
                </c:pt>
                <c:pt idx="53">
                  <c:v>38406</c:v>
                </c:pt>
                <c:pt idx="54">
                  <c:v>38407</c:v>
                </c:pt>
                <c:pt idx="55">
                  <c:v>38408</c:v>
                </c:pt>
                <c:pt idx="56">
                  <c:v>38409</c:v>
                </c:pt>
                <c:pt idx="57">
                  <c:v>38410</c:v>
                </c:pt>
                <c:pt idx="58">
                  <c:v>38411</c:v>
                </c:pt>
                <c:pt idx="59">
                  <c:v>38412</c:v>
                </c:pt>
                <c:pt idx="60">
                  <c:v>38413</c:v>
                </c:pt>
                <c:pt idx="61">
                  <c:v>38414</c:v>
                </c:pt>
                <c:pt idx="62">
                  <c:v>38415</c:v>
                </c:pt>
                <c:pt idx="63">
                  <c:v>38416</c:v>
                </c:pt>
                <c:pt idx="64">
                  <c:v>38417</c:v>
                </c:pt>
                <c:pt idx="65">
                  <c:v>38418</c:v>
                </c:pt>
                <c:pt idx="66">
                  <c:v>38419</c:v>
                </c:pt>
                <c:pt idx="67">
                  <c:v>38420</c:v>
                </c:pt>
                <c:pt idx="68">
                  <c:v>38421</c:v>
                </c:pt>
                <c:pt idx="69">
                  <c:v>38422</c:v>
                </c:pt>
                <c:pt idx="70">
                  <c:v>38423</c:v>
                </c:pt>
                <c:pt idx="71">
                  <c:v>38424</c:v>
                </c:pt>
                <c:pt idx="72">
                  <c:v>38425</c:v>
                </c:pt>
                <c:pt idx="73">
                  <c:v>38426</c:v>
                </c:pt>
                <c:pt idx="74">
                  <c:v>38427</c:v>
                </c:pt>
                <c:pt idx="75">
                  <c:v>38428</c:v>
                </c:pt>
                <c:pt idx="76">
                  <c:v>38429</c:v>
                </c:pt>
                <c:pt idx="77">
                  <c:v>38430</c:v>
                </c:pt>
                <c:pt idx="78">
                  <c:v>38431</c:v>
                </c:pt>
                <c:pt idx="79">
                  <c:v>38432</c:v>
                </c:pt>
                <c:pt idx="80">
                  <c:v>38433</c:v>
                </c:pt>
                <c:pt idx="81">
                  <c:v>38434</c:v>
                </c:pt>
                <c:pt idx="82">
                  <c:v>38435</c:v>
                </c:pt>
                <c:pt idx="83">
                  <c:v>38436</c:v>
                </c:pt>
                <c:pt idx="84">
                  <c:v>38437</c:v>
                </c:pt>
                <c:pt idx="85">
                  <c:v>38438</c:v>
                </c:pt>
                <c:pt idx="86">
                  <c:v>38439</c:v>
                </c:pt>
                <c:pt idx="87">
                  <c:v>38440</c:v>
                </c:pt>
                <c:pt idx="88">
                  <c:v>38441</c:v>
                </c:pt>
                <c:pt idx="89">
                  <c:v>38442</c:v>
                </c:pt>
                <c:pt idx="90">
                  <c:v>38443</c:v>
                </c:pt>
                <c:pt idx="91">
                  <c:v>38444</c:v>
                </c:pt>
                <c:pt idx="92">
                  <c:v>38445</c:v>
                </c:pt>
                <c:pt idx="93">
                  <c:v>38446</c:v>
                </c:pt>
                <c:pt idx="94">
                  <c:v>38447</c:v>
                </c:pt>
                <c:pt idx="95">
                  <c:v>38448</c:v>
                </c:pt>
                <c:pt idx="96">
                  <c:v>38449</c:v>
                </c:pt>
                <c:pt idx="97">
                  <c:v>38450</c:v>
                </c:pt>
                <c:pt idx="98">
                  <c:v>38451</c:v>
                </c:pt>
                <c:pt idx="99">
                  <c:v>38452</c:v>
                </c:pt>
                <c:pt idx="100">
                  <c:v>38453</c:v>
                </c:pt>
                <c:pt idx="101">
                  <c:v>38454</c:v>
                </c:pt>
                <c:pt idx="102">
                  <c:v>38455</c:v>
                </c:pt>
                <c:pt idx="103">
                  <c:v>38456</c:v>
                </c:pt>
                <c:pt idx="104">
                  <c:v>38457</c:v>
                </c:pt>
                <c:pt idx="105">
                  <c:v>38458</c:v>
                </c:pt>
                <c:pt idx="106">
                  <c:v>38459</c:v>
                </c:pt>
                <c:pt idx="107">
                  <c:v>38460</c:v>
                </c:pt>
                <c:pt idx="108">
                  <c:v>38461</c:v>
                </c:pt>
                <c:pt idx="109">
                  <c:v>38462</c:v>
                </c:pt>
                <c:pt idx="110">
                  <c:v>38463</c:v>
                </c:pt>
                <c:pt idx="111">
                  <c:v>38464</c:v>
                </c:pt>
                <c:pt idx="112">
                  <c:v>38465</c:v>
                </c:pt>
                <c:pt idx="113">
                  <c:v>38466</c:v>
                </c:pt>
                <c:pt idx="114">
                  <c:v>38467</c:v>
                </c:pt>
                <c:pt idx="115">
                  <c:v>38468</c:v>
                </c:pt>
                <c:pt idx="116">
                  <c:v>38469</c:v>
                </c:pt>
                <c:pt idx="117">
                  <c:v>38470</c:v>
                </c:pt>
                <c:pt idx="118">
                  <c:v>38471</c:v>
                </c:pt>
                <c:pt idx="119">
                  <c:v>38472</c:v>
                </c:pt>
                <c:pt idx="120">
                  <c:v>38473</c:v>
                </c:pt>
                <c:pt idx="121">
                  <c:v>38474</c:v>
                </c:pt>
                <c:pt idx="122">
                  <c:v>38475</c:v>
                </c:pt>
                <c:pt idx="123">
                  <c:v>38476</c:v>
                </c:pt>
                <c:pt idx="124">
                  <c:v>38477</c:v>
                </c:pt>
                <c:pt idx="125">
                  <c:v>38478</c:v>
                </c:pt>
                <c:pt idx="126">
                  <c:v>38479</c:v>
                </c:pt>
                <c:pt idx="127">
                  <c:v>38480</c:v>
                </c:pt>
                <c:pt idx="128">
                  <c:v>38481</c:v>
                </c:pt>
                <c:pt idx="129">
                  <c:v>38482</c:v>
                </c:pt>
                <c:pt idx="130">
                  <c:v>38483</c:v>
                </c:pt>
                <c:pt idx="131">
                  <c:v>38484</c:v>
                </c:pt>
                <c:pt idx="132">
                  <c:v>38485</c:v>
                </c:pt>
                <c:pt idx="133">
                  <c:v>38486</c:v>
                </c:pt>
                <c:pt idx="134">
                  <c:v>38487</c:v>
                </c:pt>
                <c:pt idx="135">
                  <c:v>38488</c:v>
                </c:pt>
                <c:pt idx="136">
                  <c:v>38489</c:v>
                </c:pt>
                <c:pt idx="137">
                  <c:v>38490</c:v>
                </c:pt>
                <c:pt idx="138">
                  <c:v>38491</c:v>
                </c:pt>
                <c:pt idx="139">
                  <c:v>38492</c:v>
                </c:pt>
                <c:pt idx="140">
                  <c:v>38493</c:v>
                </c:pt>
                <c:pt idx="141">
                  <c:v>38494</c:v>
                </c:pt>
                <c:pt idx="142">
                  <c:v>38495</c:v>
                </c:pt>
                <c:pt idx="143">
                  <c:v>38496</c:v>
                </c:pt>
                <c:pt idx="144">
                  <c:v>38497</c:v>
                </c:pt>
                <c:pt idx="145">
                  <c:v>38498</c:v>
                </c:pt>
                <c:pt idx="146">
                  <c:v>38499</c:v>
                </c:pt>
                <c:pt idx="147">
                  <c:v>38500</c:v>
                </c:pt>
                <c:pt idx="148">
                  <c:v>38501</c:v>
                </c:pt>
                <c:pt idx="149">
                  <c:v>38502</c:v>
                </c:pt>
                <c:pt idx="150">
                  <c:v>38503</c:v>
                </c:pt>
                <c:pt idx="151">
                  <c:v>38504</c:v>
                </c:pt>
                <c:pt idx="152">
                  <c:v>38505</c:v>
                </c:pt>
                <c:pt idx="153">
                  <c:v>38506</c:v>
                </c:pt>
                <c:pt idx="154">
                  <c:v>38507</c:v>
                </c:pt>
                <c:pt idx="155">
                  <c:v>38508</c:v>
                </c:pt>
                <c:pt idx="156">
                  <c:v>38509</c:v>
                </c:pt>
                <c:pt idx="157">
                  <c:v>38510</c:v>
                </c:pt>
                <c:pt idx="158">
                  <c:v>38511</c:v>
                </c:pt>
                <c:pt idx="159">
                  <c:v>38512</c:v>
                </c:pt>
                <c:pt idx="160">
                  <c:v>38513</c:v>
                </c:pt>
                <c:pt idx="161">
                  <c:v>38514</c:v>
                </c:pt>
                <c:pt idx="162">
                  <c:v>38515</c:v>
                </c:pt>
                <c:pt idx="163">
                  <c:v>38516</c:v>
                </c:pt>
                <c:pt idx="164">
                  <c:v>38517</c:v>
                </c:pt>
                <c:pt idx="165">
                  <c:v>38518</c:v>
                </c:pt>
                <c:pt idx="166">
                  <c:v>38519</c:v>
                </c:pt>
                <c:pt idx="167">
                  <c:v>38520</c:v>
                </c:pt>
                <c:pt idx="168">
                  <c:v>38521</c:v>
                </c:pt>
                <c:pt idx="169">
                  <c:v>38522</c:v>
                </c:pt>
                <c:pt idx="170">
                  <c:v>38523</c:v>
                </c:pt>
                <c:pt idx="171">
                  <c:v>38524</c:v>
                </c:pt>
                <c:pt idx="172">
                  <c:v>38525</c:v>
                </c:pt>
                <c:pt idx="173">
                  <c:v>38526</c:v>
                </c:pt>
                <c:pt idx="174">
                  <c:v>38527</c:v>
                </c:pt>
                <c:pt idx="175">
                  <c:v>38528</c:v>
                </c:pt>
                <c:pt idx="176">
                  <c:v>38529</c:v>
                </c:pt>
                <c:pt idx="177">
                  <c:v>38530</c:v>
                </c:pt>
                <c:pt idx="178">
                  <c:v>38531</c:v>
                </c:pt>
                <c:pt idx="179">
                  <c:v>38532</c:v>
                </c:pt>
                <c:pt idx="180">
                  <c:v>38533</c:v>
                </c:pt>
                <c:pt idx="181">
                  <c:v>38534</c:v>
                </c:pt>
                <c:pt idx="182">
                  <c:v>38535</c:v>
                </c:pt>
                <c:pt idx="183">
                  <c:v>38536</c:v>
                </c:pt>
                <c:pt idx="184">
                  <c:v>38537</c:v>
                </c:pt>
                <c:pt idx="185">
                  <c:v>38538</c:v>
                </c:pt>
                <c:pt idx="186">
                  <c:v>38539</c:v>
                </c:pt>
                <c:pt idx="187">
                  <c:v>38540</c:v>
                </c:pt>
                <c:pt idx="188">
                  <c:v>38541</c:v>
                </c:pt>
                <c:pt idx="189">
                  <c:v>38542</c:v>
                </c:pt>
                <c:pt idx="190">
                  <c:v>38543</c:v>
                </c:pt>
                <c:pt idx="191">
                  <c:v>38544</c:v>
                </c:pt>
                <c:pt idx="192">
                  <c:v>38545</c:v>
                </c:pt>
                <c:pt idx="193">
                  <c:v>38546</c:v>
                </c:pt>
                <c:pt idx="194">
                  <c:v>38547</c:v>
                </c:pt>
                <c:pt idx="195">
                  <c:v>38548</c:v>
                </c:pt>
                <c:pt idx="196">
                  <c:v>38549</c:v>
                </c:pt>
                <c:pt idx="197">
                  <c:v>38550</c:v>
                </c:pt>
                <c:pt idx="198">
                  <c:v>38551</c:v>
                </c:pt>
                <c:pt idx="199">
                  <c:v>38552</c:v>
                </c:pt>
                <c:pt idx="200">
                  <c:v>38553</c:v>
                </c:pt>
                <c:pt idx="201">
                  <c:v>38554</c:v>
                </c:pt>
                <c:pt idx="202">
                  <c:v>38555</c:v>
                </c:pt>
                <c:pt idx="203">
                  <c:v>38556</c:v>
                </c:pt>
                <c:pt idx="204">
                  <c:v>38557</c:v>
                </c:pt>
                <c:pt idx="205">
                  <c:v>38558</c:v>
                </c:pt>
                <c:pt idx="206">
                  <c:v>38559</c:v>
                </c:pt>
                <c:pt idx="207">
                  <c:v>38560</c:v>
                </c:pt>
                <c:pt idx="208">
                  <c:v>38561</c:v>
                </c:pt>
                <c:pt idx="209">
                  <c:v>38562</c:v>
                </c:pt>
                <c:pt idx="210">
                  <c:v>38563</c:v>
                </c:pt>
                <c:pt idx="211">
                  <c:v>38564</c:v>
                </c:pt>
                <c:pt idx="212">
                  <c:v>38565</c:v>
                </c:pt>
                <c:pt idx="213">
                  <c:v>38566</c:v>
                </c:pt>
                <c:pt idx="214">
                  <c:v>38567</c:v>
                </c:pt>
                <c:pt idx="215">
                  <c:v>38568</c:v>
                </c:pt>
                <c:pt idx="216">
                  <c:v>38569</c:v>
                </c:pt>
                <c:pt idx="217">
                  <c:v>38570</c:v>
                </c:pt>
                <c:pt idx="218">
                  <c:v>38571</c:v>
                </c:pt>
                <c:pt idx="219">
                  <c:v>38572</c:v>
                </c:pt>
                <c:pt idx="220">
                  <c:v>38573</c:v>
                </c:pt>
                <c:pt idx="221">
                  <c:v>38574</c:v>
                </c:pt>
                <c:pt idx="222">
                  <c:v>38575</c:v>
                </c:pt>
                <c:pt idx="223">
                  <c:v>38576</c:v>
                </c:pt>
                <c:pt idx="224">
                  <c:v>38577</c:v>
                </c:pt>
                <c:pt idx="225">
                  <c:v>38578</c:v>
                </c:pt>
                <c:pt idx="226">
                  <c:v>38579</c:v>
                </c:pt>
                <c:pt idx="227">
                  <c:v>38580</c:v>
                </c:pt>
                <c:pt idx="228">
                  <c:v>38581</c:v>
                </c:pt>
                <c:pt idx="229">
                  <c:v>38582</c:v>
                </c:pt>
                <c:pt idx="230">
                  <c:v>38583</c:v>
                </c:pt>
                <c:pt idx="231">
                  <c:v>38584</c:v>
                </c:pt>
                <c:pt idx="232">
                  <c:v>38585</c:v>
                </c:pt>
                <c:pt idx="233">
                  <c:v>38586</c:v>
                </c:pt>
                <c:pt idx="234">
                  <c:v>38587</c:v>
                </c:pt>
                <c:pt idx="235">
                  <c:v>38588</c:v>
                </c:pt>
                <c:pt idx="236">
                  <c:v>38589</c:v>
                </c:pt>
                <c:pt idx="237">
                  <c:v>38590</c:v>
                </c:pt>
                <c:pt idx="238">
                  <c:v>38591</c:v>
                </c:pt>
                <c:pt idx="239">
                  <c:v>38592</c:v>
                </c:pt>
                <c:pt idx="240">
                  <c:v>38593</c:v>
                </c:pt>
                <c:pt idx="241">
                  <c:v>38594</c:v>
                </c:pt>
                <c:pt idx="242">
                  <c:v>38595</c:v>
                </c:pt>
                <c:pt idx="243">
                  <c:v>38596</c:v>
                </c:pt>
                <c:pt idx="244">
                  <c:v>38597</c:v>
                </c:pt>
                <c:pt idx="245">
                  <c:v>38598</c:v>
                </c:pt>
                <c:pt idx="246">
                  <c:v>38599</c:v>
                </c:pt>
                <c:pt idx="247">
                  <c:v>38600</c:v>
                </c:pt>
                <c:pt idx="248">
                  <c:v>38601</c:v>
                </c:pt>
                <c:pt idx="249">
                  <c:v>38602</c:v>
                </c:pt>
                <c:pt idx="250">
                  <c:v>38603</c:v>
                </c:pt>
                <c:pt idx="251">
                  <c:v>38604</c:v>
                </c:pt>
                <c:pt idx="252">
                  <c:v>38605</c:v>
                </c:pt>
                <c:pt idx="253">
                  <c:v>38606</c:v>
                </c:pt>
                <c:pt idx="254">
                  <c:v>38607</c:v>
                </c:pt>
                <c:pt idx="255">
                  <c:v>38608</c:v>
                </c:pt>
                <c:pt idx="256">
                  <c:v>38609</c:v>
                </c:pt>
                <c:pt idx="257">
                  <c:v>38610</c:v>
                </c:pt>
                <c:pt idx="258">
                  <c:v>38611</c:v>
                </c:pt>
                <c:pt idx="259">
                  <c:v>38612</c:v>
                </c:pt>
                <c:pt idx="260">
                  <c:v>38613</c:v>
                </c:pt>
                <c:pt idx="261">
                  <c:v>38614</c:v>
                </c:pt>
                <c:pt idx="262">
                  <c:v>38615</c:v>
                </c:pt>
                <c:pt idx="263">
                  <c:v>38616</c:v>
                </c:pt>
                <c:pt idx="264">
                  <c:v>38617</c:v>
                </c:pt>
                <c:pt idx="265">
                  <c:v>38618</c:v>
                </c:pt>
                <c:pt idx="266">
                  <c:v>38619</c:v>
                </c:pt>
                <c:pt idx="267">
                  <c:v>38620</c:v>
                </c:pt>
                <c:pt idx="268">
                  <c:v>38621</c:v>
                </c:pt>
                <c:pt idx="269">
                  <c:v>38622</c:v>
                </c:pt>
                <c:pt idx="270">
                  <c:v>38623</c:v>
                </c:pt>
                <c:pt idx="271">
                  <c:v>38624</c:v>
                </c:pt>
                <c:pt idx="272">
                  <c:v>38625</c:v>
                </c:pt>
                <c:pt idx="273">
                  <c:v>38626</c:v>
                </c:pt>
                <c:pt idx="274">
                  <c:v>38627</c:v>
                </c:pt>
                <c:pt idx="275">
                  <c:v>38628</c:v>
                </c:pt>
                <c:pt idx="276">
                  <c:v>38629</c:v>
                </c:pt>
                <c:pt idx="277">
                  <c:v>38630</c:v>
                </c:pt>
                <c:pt idx="278">
                  <c:v>38631</c:v>
                </c:pt>
                <c:pt idx="279">
                  <c:v>38632</c:v>
                </c:pt>
                <c:pt idx="280">
                  <c:v>38633</c:v>
                </c:pt>
                <c:pt idx="281">
                  <c:v>38634</c:v>
                </c:pt>
                <c:pt idx="282">
                  <c:v>38635</c:v>
                </c:pt>
                <c:pt idx="283">
                  <c:v>38636</c:v>
                </c:pt>
                <c:pt idx="284">
                  <c:v>38637</c:v>
                </c:pt>
                <c:pt idx="285">
                  <c:v>38638</c:v>
                </c:pt>
                <c:pt idx="286">
                  <c:v>38639</c:v>
                </c:pt>
                <c:pt idx="287">
                  <c:v>38640</c:v>
                </c:pt>
                <c:pt idx="288">
                  <c:v>38641</c:v>
                </c:pt>
                <c:pt idx="289">
                  <c:v>38642</c:v>
                </c:pt>
                <c:pt idx="290">
                  <c:v>38643</c:v>
                </c:pt>
                <c:pt idx="291">
                  <c:v>38644</c:v>
                </c:pt>
                <c:pt idx="292">
                  <c:v>38645</c:v>
                </c:pt>
                <c:pt idx="293">
                  <c:v>38646</c:v>
                </c:pt>
                <c:pt idx="294">
                  <c:v>38647</c:v>
                </c:pt>
                <c:pt idx="295">
                  <c:v>38648</c:v>
                </c:pt>
                <c:pt idx="296">
                  <c:v>38649</c:v>
                </c:pt>
                <c:pt idx="297">
                  <c:v>38650</c:v>
                </c:pt>
                <c:pt idx="298">
                  <c:v>38651</c:v>
                </c:pt>
                <c:pt idx="299">
                  <c:v>38652</c:v>
                </c:pt>
                <c:pt idx="300">
                  <c:v>38653</c:v>
                </c:pt>
                <c:pt idx="301">
                  <c:v>38654</c:v>
                </c:pt>
                <c:pt idx="302">
                  <c:v>38655</c:v>
                </c:pt>
                <c:pt idx="303">
                  <c:v>38656</c:v>
                </c:pt>
                <c:pt idx="304">
                  <c:v>38657</c:v>
                </c:pt>
                <c:pt idx="305">
                  <c:v>38658</c:v>
                </c:pt>
                <c:pt idx="306">
                  <c:v>38659</c:v>
                </c:pt>
                <c:pt idx="307">
                  <c:v>38660</c:v>
                </c:pt>
                <c:pt idx="308">
                  <c:v>38661</c:v>
                </c:pt>
                <c:pt idx="309">
                  <c:v>38662</c:v>
                </c:pt>
                <c:pt idx="310">
                  <c:v>38663</c:v>
                </c:pt>
                <c:pt idx="311">
                  <c:v>38664</c:v>
                </c:pt>
                <c:pt idx="312">
                  <c:v>38665</c:v>
                </c:pt>
                <c:pt idx="313">
                  <c:v>38666</c:v>
                </c:pt>
                <c:pt idx="314">
                  <c:v>38667</c:v>
                </c:pt>
                <c:pt idx="315">
                  <c:v>38668</c:v>
                </c:pt>
                <c:pt idx="316">
                  <c:v>38669</c:v>
                </c:pt>
                <c:pt idx="317">
                  <c:v>38670</c:v>
                </c:pt>
                <c:pt idx="318">
                  <c:v>38671</c:v>
                </c:pt>
                <c:pt idx="319">
                  <c:v>38672</c:v>
                </c:pt>
                <c:pt idx="320">
                  <c:v>38673</c:v>
                </c:pt>
                <c:pt idx="321">
                  <c:v>38674</c:v>
                </c:pt>
                <c:pt idx="322">
                  <c:v>38675</c:v>
                </c:pt>
                <c:pt idx="323">
                  <c:v>38676</c:v>
                </c:pt>
                <c:pt idx="324">
                  <c:v>38677</c:v>
                </c:pt>
                <c:pt idx="325">
                  <c:v>38678</c:v>
                </c:pt>
                <c:pt idx="326">
                  <c:v>38679</c:v>
                </c:pt>
                <c:pt idx="327">
                  <c:v>38680</c:v>
                </c:pt>
                <c:pt idx="328">
                  <c:v>38681</c:v>
                </c:pt>
                <c:pt idx="329">
                  <c:v>38682</c:v>
                </c:pt>
                <c:pt idx="330">
                  <c:v>38683</c:v>
                </c:pt>
                <c:pt idx="331">
                  <c:v>38684</c:v>
                </c:pt>
                <c:pt idx="332">
                  <c:v>38685</c:v>
                </c:pt>
                <c:pt idx="333">
                  <c:v>38686</c:v>
                </c:pt>
                <c:pt idx="334">
                  <c:v>38687</c:v>
                </c:pt>
                <c:pt idx="335">
                  <c:v>38688</c:v>
                </c:pt>
                <c:pt idx="336">
                  <c:v>38689</c:v>
                </c:pt>
                <c:pt idx="337">
                  <c:v>38690</c:v>
                </c:pt>
                <c:pt idx="338">
                  <c:v>38691</c:v>
                </c:pt>
                <c:pt idx="339">
                  <c:v>38692</c:v>
                </c:pt>
                <c:pt idx="340">
                  <c:v>38693</c:v>
                </c:pt>
                <c:pt idx="341">
                  <c:v>38694</c:v>
                </c:pt>
                <c:pt idx="342">
                  <c:v>38695</c:v>
                </c:pt>
                <c:pt idx="343">
                  <c:v>38696</c:v>
                </c:pt>
                <c:pt idx="344">
                  <c:v>38697</c:v>
                </c:pt>
                <c:pt idx="345">
                  <c:v>38698</c:v>
                </c:pt>
                <c:pt idx="346">
                  <c:v>38699</c:v>
                </c:pt>
                <c:pt idx="347">
                  <c:v>38700</c:v>
                </c:pt>
                <c:pt idx="348">
                  <c:v>38701</c:v>
                </c:pt>
                <c:pt idx="349">
                  <c:v>38702</c:v>
                </c:pt>
                <c:pt idx="350">
                  <c:v>38703</c:v>
                </c:pt>
                <c:pt idx="351">
                  <c:v>38704</c:v>
                </c:pt>
                <c:pt idx="352">
                  <c:v>38705</c:v>
                </c:pt>
                <c:pt idx="353">
                  <c:v>38706</c:v>
                </c:pt>
                <c:pt idx="354">
                  <c:v>38707</c:v>
                </c:pt>
                <c:pt idx="355">
                  <c:v>38708</c:v>
                </c:pt>
                <c:pt idx="356">
                  <c:v>38709</c:v>
                </c:pt>
                <c:pt idx="357">
                  <c:v>38710</c:v>
                </c:pt>
                <c:pt idx="358">
                  <c:v>38711</c:v>
                </c:pt>
                <c:pt idx="359">
                  <c:v>38712</c:v>
                </c:pt>
                <c:pt idx="360">
                  <c:v>38713</c:v>
                </c:pt>
                <c:pt idx="361">
                  <c:v>38714</c:v>
                </c:pt>
                <c:pt idx="362">
                  <c:v>38715</c:v>
                </c:pt>
                <c:pt idx="363">
                  <c:v>38716</c:v>
                </c:pt>
                <c:pt idx="364">
                  <c:v>38717</c:v>
                </c:pt>
              </c:numCache>
            </c:numRef>
          </c:cat>
          <c:val>
            <c:numRef>
              <c:f>Data!$I$371:$I$736</c:f>
              <c:numCache>
                <c:formatCode>0.00</c:formatCode>
                <c:ptCount val="366"/>
                <c:pt idx="0">
                  <c:v>12.203983306884766</c:v>
                </c:pt>
                <c:pt idx="1">
                  <c:v>12.048892021179169</c:v>
                </c:pt>
                <c:pt idx="2">
                  <c:v>12.314450263977054</c:v>
                </c:pt>
                <c:pt idx="3">
                  <c:v>12.2552547454834</c:v>
                </c:pt>
                <c:pt idx="4">
                  <c:v>12.016502380371094</c:v>
                </c:pt>
                <c:pt idx="5">
                  <c:v>12.058896064758304</c:v>
                </c:pt>
                <c:pt idx="6">
                  <c:v>11.73492431640625</c:v>
                </c:pt>
                <c:pt idx="7">
                  <c:v>11.512223243713368</c:v>
                </c:pt>
                <c:pt idx="8">
                  <c:v>11.607021331787108</c:v>
                </c:pt>
                <c:pt idx="9">
                  <c:v>11.604047775268555</c:v>
                </c:pt>
                <c:pt idx="10">
                  <c:v>11.615585327148477</c:v>
                </c:pt>
                <c:pt idx="11">
                  <c:v>11.65614032745362</c:v>
                </c:pt>
                <c:pt idx="12">
                  <c:v>11.136299133300781</c:v>
                </c:pt>
                <c:pt idx="13">
                  <c:v>11.518130302429199</c:v>
                </c:pt>
                <c:pt idx="14">
                  <c:v>11.27724552154541</c:v>
                </c:pt>
                <c:pt idx="15">
                  <c:v>11.048897743225098</c:v>
                </c:pt>
                <c:pt idx="16">
                  <c:v>10.779040336608924</c:v>
                </c:pt>
                <c:pt idx="17">
                  <c:v>11.333407402038571</c:v>
                </c:pt>
                <c:pt idx="18">
                  <c:v>10.97804641723636</c:v>
                </c:pt>
                <c:pt idx="19">
                  <c:v>10.973040580749522</c:v>
                </c:pt>
                <c:pt idx="20">
                  <c:v>11.17401790618897</c:v>
                </c:pt>
                <c:pt idx="21">
                  <c:v>10.99289131164552</c:v>
                </c:pt>
                <c:pt idx="22">
                  <c:v>10.865484237670991</c:v>
                </c:pt>
                <c:pt idx="23">
                  <c:v>10.820837020874023</c:v>
                </c:pt>
                <c:pt idx="24">
                  <c:v>10.792525291442871</c:v>
                </c:pt>
                <c:pt idx="25">
                  <c:v>10.961376190185547</c:v>
                </c:pt>
                <c:pt idx="26">
                  <c:v>10.946513175964355</c:v>
                </c:pt>
                <c:pt idx="27">
                  <c:v>11.158099174499512</c:v>
                </c:pt>
                <c:pt idx="28">
                  <c:v>10.820671081542969</c:v>
                </c:pt>
                <c:pt idx="29">
                  <c:v>10.686109542846706</c:v>
                </c:pt>
                <c:pt idx="30">
                  <c:v>10.938801765441848</c:v>
                </c:pt>
                <c:pt idx="31">
                  <c:v>10.014429092407259</c:v>
                </c:pt>
                <c:pt idx="32">
                  <c:v>10.231433550516764</c:v>
                </c:pt>
                <c:pt idx="33">
                  <c:v>10.448438008626304</c:v>
                </c:pt>
                <c:pt idx="34">
                  <c:v>10.665442466735852</c:v>
                </c:pt>
                <c:pt idx="35">
                  <c:v>10.194255828857418</c:v>
                </c:pt>
                <c:pt idx="36">
                  <c:v>10.492893218994173</c:v>
                </c:pt>
                <c:pt idx="37">
                  <c:v>11.13851261138916</c:v>
                </c:pt>
                <c:pt idx="38">
                  <c:v>11.514566421508789</c:v>
                </c:pt>
                <c:pt idx="39">
                  <c:v>11.428446769714355</c:v>
                </c:pt>
                <c:pt idx="40">
                  <c:v>11.076560974121104</c:v>
                </c:pt>
                <c:pt idx="41">
                  <c:v>11.18408203125</c:v>
                </c:pt>
                <c:pt idx="42">
                  <c:v>11.291603088378903</c:v>
                </c:pt>
                <c:pt idx="43">
                  <c:v>11.210121154785126</c:v>
                </c:pt>
                <c:pt idx="44">
                  <c:v>11.992351531982422</c:v>
                </c:pt>
                <c:pt idx="45">
                  <c:v>11.140495300292969</c:v>
                </c:pt>
                <c:pt idx="46">
                  <c:v>11.124812126159668</c:v>
                </c:pt>
                <c:pt idx="47">
                  <c:v>11.103010177612305</c:v>
                </c:pt>
                <c:pt idx="48">
                  <c:v>11.215147018432624</c:v>
                </c:pt>
                <c:pt idx="49">
                  <c:v>11.042365074157715</c:v>
                </c:pt>
                <c:pt idx="50">
                  <c:v>10.869583129882846</c:v>
                </c:pt>
                <c:pt idx="51">
                  <c:v>11.262795448303224</c:v>
                </c:pt>
                <c:pt idx="52">
                  <c:v>11.246146202087402</c:v>
                </c:pt>
                <c:pt idx="53">
                  <c:v>11.229496955871582</c:v>
                </c:pt>
                <c:pt idx="54">
                  <c:v>11.212847709655762</c:v>
                </c:pt>
                <c:pt idx="55">
                  <c:v>11.196198463439941</c:v>
                </c:pt>
                <c:pt idx="56">
                  <c:v>11.489582061767619</c:v>
                </c:pt>
                <c:pt idx="57">
                  <c:v>11.544166564941403</c:v>
                </c:pt>
                <c:pt idx="58">
                  <c:v>11.249977111816376</c:v>
                </c:pt>
                <c:pt idx="59">
                  <c:v>11.463069915771484</c:v>
                </c:pt>
                <c:pt idx="101">
                  <c:v>13.203945159912108</c:v>
                </c:pt>
                <c:pt idx="114">
                  <c:v>14.012643814086971</c:v>
                </c:pt>
                <c:pt idx="116">
                  <c:v>14.059757232666069</c:v>
                </c:pt>
                <c:pt idx="117">
                  <c:v>14.806002298990922</c:v>
                </c:pt>
                <c:pt idx="118">
                  <c:v>15.552247365315754</c:v>
                </c:pt>
                <c:pt idx="119">
                  <c:v>16.298492431640589</c:v>
                </c:pt>
                <c:pt idx="120">
                  <c:v>15.362531661987356</c:v>
                </c:pt>
                <c:pt idx="121">
                  <c:v>15.943893432617188</c:v>
                </c:pt>
                <c:pt idx="122">
                  <c:v>15.584192276001009</c:v>
                </c:pt>
                <c:pt idx="123">
                  <c:v>15.224491119384766</c:v>
                </c:pt>
                <c:pt idx="124">
                  <c:v>15.769856452941896</c:v>
                </c:pt>
                <c:pt idx="125">
                  <c:v>17.965461730956989</c:v>
                </c:pt>
                <c:pt idx="126">
                  <c:v>18.680526733398427</c:v>
                </c:pt>
                <c:pt idx="127">
                  <c:v>17.761318206787049</c:v>
                </c:pt>
                <c:pt idx="128">
                  <c:v>17.891119003295888</c:v>
                </c:pt>
                <c:pt idx="129">
                  <c:v>16.817267894744891</c:v>
                </c:pt>
                <c:pt idx="130">
                  <c:v>15.743416786193848</c:v>
                </c:pt>
                <c:pt idx="131">
                  <c:v>16.86722755432119</c:v>
                </c:pt>
                <c:pt idx="132">
                  <c:v>16.673845291137692</c:v>
                </c:pt>
                <c:pt idx="133">
                  <c:v>16.000471115112305</c:v>
                </c:pt>
                <c:pt idx="134">
                  <c:v>16.577228546142578</c:v>
                </c:pt>
                <c:pt idx="135">
                  <c:v>17.908103942871012</c:v>
                </c:pt>
                <c:pt idx="136">
                  <c:v>17.468884944915729</c:v>
                </c:pt>
                <c:pt idx="137">
                  <c:v>17.029665946960449</c:v>
                </c:pt>
                <c:pt idx="138">
                  <c:v>16.590446949005067</c:v>
                </c:pt>
                <c:pt idx="139">
                  <c:v>16.151227951049805</c:v>
                </c:pt>
                <c:pt idx="140">
                  <c:v>16.899719238281147</c:v>
                </c:pt>
                <c:pt idx="141">
                  <c:v>16.922727584838757</c:v>
                </c:pt>
                <c:pt idx="142">
                  <c:v>16.945735931396417</c:v>
                </c:pt>
                <c:pt idx="143">
                  <c:v>16.210321426391605</c:v>
                </c:pt>
                <c:pt idx="144">
                  <c:v>16.749591827392578</c:v>
                </c:pt>
                <c:pt idx="145">
                  <c:v>17.162498474121012</c:v>
                </c:pt>
                <c:pt idx="146">
                  <c:v>17.732389450073189</c:v>
                </c:pt>
                <c:pt idx="147">
                  <c:v>17.126420974731356</c:v>
                </c:pt>
                <c:pt idx="148">
                  <c:v>21.18894958496081</c:v>
                </c:pt>
                <c:pt idx="149">
                  <c:v>20.054054260253931</c:v>
                </c:pt>
                <c:pt idx="150">
                  <c:v>17.577262878417969</c:v>
                </c:pt>
                <c:pt idx="151">
                  <c:v>15.680454254150423</c:v>
                </c:pt>
                <c:pt idx="152">
                  <c:v>17.795694351196289</c:v>
                </c:pt>
                <c:pt idx="153">
                  <c:v>18.530012130737223</c:v>
                </c:pt>
                <c:pt idx="154">
                  <c:v>19.50341796875</c:v>
                </c:pt>
                <c:pt idx="155">
                  <c:v>20.595283508300721</c:v>
                </c:pt>
                <c:pt idx="156">
                  <c:v>20.925811767578125</c:v>
                </c:pt>
                <c:pt idx="157">
                  <c:v>19.694204330444336</c:v>
                </c:pt>
                <c:pt idx="158">
                  <c:v>20.058616638183512</c:v>
                </c:pt>
                <c:pt idx="159">
                  <c:v>22.114356994628931</c:v>
                </c:pt>
                <c:pt idx="160">
                  <c:v>20.540338516235273</c:v>
                </c:pt>
                <c:pt idx="161">
                  <c:v>20.108192443847656</c:v>
                </c:pt>
                <c:pt idx="162">
                  <c:v>19.772460937499989</c:v>
                </c:pt>
                <c:pt idx="163">
                  <c:v>18.157625198364258</c:v>
                </c:pt>
                <c:pt idx="164">
                  <c:v>19.345762252807589</c:v>
                </c:pt>
                <c:pt idx="165">
                  <c:v>20.156949996948242</c:v>
                </c:pt>
                <c:pt idx="166">
                  <c:v>19.986831665039063</c:v>
                </c:pt>
                <c:pt idx="167">
                  <c:v>21.630382537841786</c:v>
                </c:pt>
                <c:pt idx="168">
                  <c:v>20.096014022827127</c:v>
                </c:pt>
                <c:pt idx="169">
                  <c:v>20.421888351440501</c:v>
                </c:pt>
                <c:pt idx="170">
                  <c:v>20.463562011718729</c:v>
                </c:pt>
                <c:pt idx="171">
                  <c:v>20.113714218139627</c:v>
                </c:pt>
                <c:pt idx="172">
                  <c:v>21.474246978759684</c:v>
                </c:pt>
                <c:pt idx="173">
                  <c:v>21.022356033325078</c:v>
                </c:pt>
                <c:pt idx="174">
                  <c:v>20.224306106567294</c:v>
                </c:pt>
                <c:pt idx="175">
                  <c:v>20.0999774932862</c:v>
                </c:pt>
                <c:pt idx="176">
                  <c:v>21.632062911987287</c:v>
                </c:pt>
                <c:pt idx="177">
                  <c:v>21.889764785766602</c:v>
                </c:pt>
                <c:pt idx="178">
                  <c:v>20.974500656127855</c:v>
                </c:pt>
                <c:pt idx="179">
                  <c:v>21.036874771118228</c:v>
                </c:pt>
                <c:pt idx="180">
                  <c:v>19.295537948608324</c:v>
                </c:pt>
                <c:pt idx="181">
                  <c:v>21.129585266113281</c:v>
                </c:pt>
                <c:pt idx="182">
                  <c:v>21.620491027832031</c:v>
                </c:pt>
                <c:pt idx="183">
                  <c:v>21.894590377807617</c:v>
                </c:pt>
                <c:pt idx="184">
                  <c:v>22.185424804687489</c:v>
                </c:pt>
                <c:pt idx="185">
                  <c:v>22.138721466064517</c:v>
                </c:pt>
                <c:pt idx="186">
                  <c:v>22.027503967285156</c:v>
                </c:pt>
                <c:pt idx="187">
                  <c:v>21.558145523071289</c:v>
                </c:pt>
                <c:pt idx="188">
                  <c:v>20.534021377563477</c:v>
                </c:pt>
                <c:pt idx="189">
                  <c:v>22.730079650878906</c:v>
                </c:pt>
                <c:pt idx="190">
                  <c:v>23.753181457519531</c:v>
                </c:pt>
                <c:pt idx="191">
                  <c:v>22.82851505279541</c:v>
                </c:pt>
                <c:pt idx="192">
                  <c:v>21.903848648071289</c:v>
                </c:pt>
                <c:pt idx="193">
                  <c:v>22.467056274414063</c:v>
                </c:pt>
                <c:pt idx="194">
                  <c:v>23.671560287475593</c:v>
                </c:pt>
                <c:pt idx="195">
                  <c:v>24.775321960449219</c:v>
                </c:pt>
                <c:pt idx="196">
                  <c:v>24.77630805969239</c:v>
                </c:pt>
                <c:pt idx="197">
                  <c:v>24.84117889404299</c:v>
                </c:pt>
                <c:pt idx="198">
                  <c:v>26.139760971069329</c:v>
                </c:pt>
                <c:pt idx="199">
                  <c:v>26.97014617919913</c:v>
                </c:pt>
                <c:pt idx="200">
                  <c:v>27.263374328613281</c:v>
                </c:pt>
                <c:pt idx="201">
                  <c:v>25.443941116332986</c:v>
                </c:pt>
                <c:pt idx="202">
                  <c:v>25.378334045410156</c:v>
                </c:pt>
                <c:pt idx="203">
                  <c:v>24.793562889099089</c:v>
                </c:pt>
                <c:pt idx="204">
                  <c:v>24.208791732788086</c:v>
                </c:pt>
                <c:pt idx="205">
                  <c:v>26.338623046874989</c:v>
                </c:pt>
                <c:pt idx="206">
                  <c:v>25.617404937744141</c:v>
                </c:pt>
                <c:pt idx="207">
                  <c:v>25.049228668212891</c:v>
                </c:pt>
                <c:pt idx="208">
                  <c:v>25.961585998535092</c:v>
                </c:pt>
                <c:pt idx="209">
                  <c:v>25.785011291503789</c:v>
                </c:pt>
                <c:pt idx="210">
                  <c:v>27.186668395996094</c:v>
                </c:pt>
                <c:pt idx="211">
                  <c:v>26.544435501098633</c:v>
                </c:pt>
                <c:pt idx="212">
                  <c:v>25.476696014404286</c:v>
                </c:pt>
                <c:pt idx="213">
                  <c:v>25.023777008056641</c:v>
                </c:pt>
                <c:pt idx="214">
                  <c:v>25.97015571594239</c:v>
                </c:pt>
                <c:pt idx="215">
                  <c:v>25.832424163818391</c:v>
                </c:pt>
                <c:pt idx="216">
                  <c:v>25.589212417602539</c:v>
                </c:pt>
                <c:pt idx="217">
                  <c:v>26.555763244628849</c:v>
                </c:pt>
                <c:pt idx="218">
                  <c:v>27.120307922363221</c:v>
                </c:pt>
                <c:pt idx="219">
                  <c:v>26.931264877319329</c:v>
                </c:pt>
                <c:pt idx="220">
                  <c:v>25.717962265014741</c:v>
                </c:pt>
                <c:pt idx="221">
                  <c:v>25.991529464721598</c:v>
                </c:pt>
                <c:pt idx="222">
                  <c:v>25.69720649719239</c:v>
                </c:pt>
                <c:pt idx="223">
                  <c:v>26.519659042358388</c:v>
                </c:pt>
                <c:pt idx="224">
                  <c:v>25.849536895751854</c:v>
                </c:pt>
                <c:pt idx="225">
                  <c:v>24.890981674194336</c:v>
                </c:pt>
                <c:pt idx="226">
                  <c:v>25.079883575439453</c:v>
                </c:pt>
                <c:pt idx="227">
                  <c:v>25.526315689086914</c:v>
                </c:pt>
                <c:pt idx="228">
                  <c:v>24.84008026123049</c:v>
                </c:pt>
                <c:pt idx="229">
                  <c:v>25.463195800781147</c:v>
                </c:pt>
                <c:pt idx="230">
                  <c:v>24.692733764648438</c:v>
                </c:pt>
                <c:pt idx="231">
                  <c:v>24.324052810668942</c:v>
                </c:pt>
                <c:pt idx="232">
                  <c:v>24.603809356689517</c:v>
                </c:pt>
                <c:pt idx="233">
                  <c:v>25.551839828491211</c:v>
                </c:pt>
                <c:pt idx="234">
                  <c:v>24.558669090270989</c:v>
                </c:pt>
                <c:pt idx="235">
                  <c:v>23.565498352050781</c:v>
                </c:pt>
                <c:pt idx="236">
                  <c:v>25.752962112426758</c:v>
                </c:pt>
                <c:pt idx="237">
                  <c:v>24.774322509765526</c:v>
                </c:pt>
                <c:pt idx="238">
                  <c:v>23.150613784790039</c:v>
                </c:pt>
                <c:pt idx="239">
                  <c:v>22.816289901733324</c:v>
                </c:pt>
                <c:pt idx="240">
                  <c:v>23.222509384155149</c:v>
                </c:pt>
                <c:pt idx="241">
                  <c:v>25.361055374145508</c:v>
                </c:pt>
                <c:pt idx="242">
                  <c:v>24.829841613769528</c:v>
                </c:pt>
                <c:pt idx="243">
                  <c:v>23.521146774291989</c:v>
                </c:pt>
                <c:pt idx="244">
                  <c:v>23.648262023925721</c:v>
                </c:pt>
                <c:pt idx="245">
                  <c:v>23.133172988891605</c:v>
                </c:pt>
                <c:pt idx="246">
                  <c:v>25.069362640380788</c:v>
                </c:pt>
                <c:pt idx="247">
                  <c:v>23.14818954467767</c:v>
                </c:pt>
                <c:pt idx="248">
                  <c:v>23.490436553954975</c:v>
                </c:pt>
                <c:pt idx="249">
                  <c:v>23.832683563232425</c:v>
                </c:pt>
                <c:pt idx="250">
                  <c:v>22.985427856445185</c:v>
                </c:pt>
                <c:pt idx="251">
                  <c:v>22.505565007527629</c:v>
                </c:pt>
                <c:pt idx="252">
                  <c:v>22.025702158610024</c:v>
                </c:pt>
                <c:pt idx="253">
                  <c:v>21.545839309692383</c:v>
                </c:pt>
                <c:pt idx="254">
                  <c:v>19.918912887573129</c:v>
                </c:pt>
                <c:pt idx="255">
                  <c:v>20.507219314575131</c:v>
                </c:pt>
                <c:pt idx="256">
                  <c:v>21.339607238769489</c:v>
                </c:pt>
                <c:pt idx="257">
                  <c:v>21.522367477416992</c:v>
                </c:pt>
                <c:pt idx="258">
                  <c:v>21.705127716064453</c:v>
                </c:pt>
                <c:pt idx="259">
                  <c:v>20.853130340576172</c:v>
                </c:pt>
                <c:pt idx="260">
                  <c:v>20.100873947143555</c:v>
                </c:pt>
                <c:pt idx="261">
                  <c:v>20.840431213378849</c:v>
                </c:pt>
                <c:pt idx="262">
                  <c:v>20.825767517089826</c:v>
                </c:pt>
                <c:pt idx="263">
                  <c:v>21.504919052124023</c:v>
                </c:pt>
                <c:pt idx="264">
                  <c:v>20.458106994628849</c:v>
                </c:pt>
                <c:pt idx="265">
                  <c:v>20.626615524291992</c:v>
                </c:pt>
                <c:pt idx="266">
                  <c:v>20.653984069824293</c:v>
                </c:pt>
                <c:pt idx="267">
                  <c:v>21.123565673828125</c:v>
                </c:pt>
                <c:pt idx="268">
                  <c:v>20.741798400878906</c:v>
                </c:pt>
                <c:pt idx="269">
                  <c:v>20.360031127929688</c:v>
                </c:pt>
                <c:pt idx="270">
                  <c:v>19.499732971191243</c:v>
                </c:pt>
                <c:pt idx="271">
                  <c:v>20.164251327514741</c:v>
                </c:pt>
                <c:pt idx="272">
                  <c:v>20.425987243652326</c:v>
                </c:pt>
                <c:pt idx="273">
                  <c:v>19.836492538452127</c:v>
                </c:pt>
                <c:pt idx="274">
                  <c:v>20.318958282470735</c:v>
                </c:pt>
                <c:pt idx="275">
                  <c:v>19.57121849060065</c:v>
                </c:pt>
                <c:pt idx="276">
                  <c:v>19.404998779296935</c:v>
                </c:pt>
                <c:pt idx="277">
                  <c:v>19.238779067993129</c:v>
                </c:pt>
                <c:pt idx="278">
                  <c:v>19.072559356689453</c:v>
                </c:pt>
                <c:pt idx="279">
                  <c:v>19.190156936645508</c:v>
                </c:pt>
                <c:pt idx="280">
                  <c:v>18.453927993774414</c:v>
                </c:pt>
                <c:pt idx="281">
                  <c:v>18.773529052734272</c:v>
                </c:pt>
                <c:pt idx="282">
                  <c:v>17.883790969848633</c:v>
                </c:pt>
                <c:pt idx="283">
                  <c:v>18.221580505371012</c:v>
                </c:pt>
                <c:pt idx="284">
                  <c:v>17.732284545898438</c:v>
                </c:pt>
                <c:pt idx="285">
                  <c:v>17.867897033691431</c:v>
                </c:pt>
                <c:pt idx="286">
                  <c:v>17.867061614990234</c:v>
                </c:pt>
                <c:pt idx="287">
                  <c:v>18.376785278320245</c:v>
                </c:pt>
                <c:pt idx="288">
                  <c:v>18.294881820678775</c:v>
                </c:pt>
                <c:pt idx="289">
                  <c:v>18.212978363037131</c:v>
                </c:pt>
                <c:pt idx="290">
                  <c:v>17.067037582397429</c:v>
                </c:pt>
                <c:pt idx="291">
                  <c:v>18.752944946289063</c:v>
                </c:pt>
                <c:pt idx="292">
                  <c:v>18.913944244384766</c:v>
                </c:pt>
                <c:pt idx="293">
                  <c:v>17.367956161499109</c:v>
                </c:pt>
                <c:pt idx="294">
                  <c:v>18.094703674316406</c:v>
                </c:pt>
                <c:pt idx="295">
                  <c:v>16.96770477294913</c:v>
                </c:pt>
                <c:pt idx="296">
                  <c:v>18.161901473999031</c:v>
                </c:pt>
                <c:pt idx="297">
                  <c:v>17.576133728027326</c:v>
                </c:pt>
                <c:pt idx="298">
                  <c:v>17.457892100016291</c:v>
                </c:pt>
                <c:pt idx="299">
                  <c:v>17.339650472005211</c:v>
                </c:pt>
                <c:pt idx="300">
                  <c:v>17.221408843994126</c:v>
                </c:pt>
                <c:pt idx="301">
                  <c:v>18.118013381958008</c:v>
                </c:pt>
                <c:pt idx="305">
                  <c:v>15.985584259033285</c:v>
                </c:pt>
                <c:pt idx="306">
                  <c:v>16.158674240112287</c:v>
                </c:pt>
                <c:pt idx="307">
                  <c:v>15.6058349609375</c:v>
                </c:pt>
                <c:pt idx="308">
                  <c:v>15.784946441650391</c:v>
                </c:pt>
                <c:pt idx="309">
                  <c:v>15.230477333068849</c:v>
                </c:pt>
                <c:pt idx="310">
                  <c:v>17.884834289550781</c:v>
                </c:pt>
                <c:pt idx="311">
                  <c:v>14.331318855285646</c:v>
                </c:pt>
                <c:pt idx="312">
                  <c:v>15.681106567382812</c:v>
                </c:pt>
                <c:pt idx="313">
                  <c:v>16.54449462890625</c:v>
                </c:pt>
                <c:pt idx="314">
                  <c:v>16.364162445068359</c:v>
                </c:pt>
                <c:pt idx="315">
                  <c:v>16.18383026123049</c:v>
                </c:pt>
                <c:pt idx="316">
                  <c:v>14.002407073974652</c:v>
                </c:pt>
                <c:pt idx="317">
                  <c:v>14.985909938812298</c:v>
                </c:pt>
                <c:pt idx="318">
                  <c:v>15.96941280364997</c:v>
                </c:pt>
                <c:pt idx="319">
                  <c:v>15.782611846923828</c:v>
                </c:pt>
                <c:pt idx="320">
                  <c:v>15.155982017517134</c:v>
                </c:pt>
                <c:pt idx="321">
                  <c:v>15.006266593933105</c:v>
                </c:pt>
                <c:pt idx="322">
                  <c:v>14.392724037170424</c:v>
                </c:pt>
                <c:pt idx="323">
                  <c:v>14.464046478271484</c:v>
                </c:pt>
                <c:pt idx="324">
                  <c:v>14.584640502929725</c:v>
                </c:pt>
                <c:pt idx="325">
                  <c:v>15.337744712829627</c:v>
                </c:pt>
                <c:pt idx="326">
                  <c:v>15.093122482299798</c:v>
                </c:pt>
                <c:pt idx="327">
                  <c:v>13.698345184326136</c:v>
                </c:pt>
                <c:pt idx="328">
                  <c:v>15.048420906066895</c:v>
                </c:pt>
                <c:pt idx="329">
                  <c:v>13.712860107421868</c:v>
                </c:pt>
                <c:pt idx="330">
                  <c:v>13.523244857788125</c:v>
                </c:pt>
                <c:pt idx="331">
                  <c:v>10.948231697082518</c:v>
                </c:pt>
                <c:pt idx="332">
                  <c:v>11.206209182739258</c:v>
                </c:pt>
                <c:pt idx="333">
                  <c:v>13.0195426940918</c:v>
                </c:pt>
                <c:pt idx="334">
                  <c:v>13.742724418640137</c:v>
                </c:pt>
                <c:pt idx="335">
                  <c:v>13.869181632995637</c:v>
                </c:pt>
                <c:pt idx="337">
                  <c:v>12.553186416626035</c:v>
                </c:pt>
                <c:pt idx="338">
                  <c:v>12.636899948120117</c:v>
                </c:pt>
                <c:pt idx="339">
                  <c:v>12.903907775878906</c:v>
                </c:pt>
                <c:pt idx="340">
                  <c:v>13.029652595520052</c:v>
                </c:pt>
                <c:pt idx="341">
                  <c:v>14.190517425537108</c:v>
                </c:pt>
                <c:pt idx="342">
                  <c:v>11.884556770324739</c:v>
                </c:pt>
                <c:pt idx="343">
                  <c:v>12.525041580200195</c:v>
                </c:pt>
                <c:pt idx="344">
                  <c:v>13.118438720703118</c:v>
                </c:pt>
                <c:pt idx="345">
                  <c:v>12.422372817993164</c:v>
                </c:pt>
                <c:pt idx="346">
                  <c:v>13.031062126159668</c:v>
                </c:pt>
                <c:pt idx="347">
                  <c:v>12.527167320251431</c:v>
                </c:pt>
                <c:pt idx="348">
                  <c:v>12.889568328857422</c:v>
                </c:pt>
                <c:pt idx="349">
                  <c:v>13.009245872497559</c:v>
                </c:pt>
                <c:pt idx="350">
                  <c:v>13.377049446105989</c:v>
                </c:pt>
                <c:pt idx="351">
                  <c:v>13.185947418212892</c:v>
                </c:pt>
                <c:pt idx="352">
                  <c:v>12.342011451721191</c:v>
                </c:pt>
                <c:pt idx="353">
                  <c:v>12.426119804382324</c:v>
                </c:pt>
                <c:pt idx="354">
                  <c:v>12.510228157043448</c:v>
                </c:pt>
                <c:pt idx="355">
                  <c:v>12.768625259399414</c:v>
                </c:pt>
                <c:pt idx="356">
                  <c:v>13.361542701721223</c:v>
                </c:pt>
                <c:pt idx="357">
                  <c:v>13.218372344970648</c:v>
                </c:pt>
                <c:pt idx="358">
                  <c:v>12.517929077148439</c:v>
                </c:pt>
                <c:pt idx="359">
                  <c:v>12.478604316711426</c:v>
                </c:pt>
                <c:pt idx="360">
                  <c:v>12.868640899658256</c:v>
                </c:pt>
                <c:pt idx="361">
                  <c:v>13.071508407592768</c:v>
                </c:pt>
                <c:pt idx="362">
                  <c:v>12.884773254394531</c:v>
                </c:pt>
                <c:pt idx="363">
                  <c:v>12.607473373413081</c:v>
                </c:pt>
                <c:pt idx="364">
                  <c:v>12.888070106506349</c:v>
                </c:pt>
                <c:pt idx="365">
                  <c:v>12.98480796813965</c:v>
                </c:pt>
              </c:numCache>
            </c:numRef>
          </c:val>
        </c:ser>
        <c:ser>
          <c:idx val="2"/>
          <c:order val="2"/>
          <c:tx>
            <c:v>7.6 m</c:v>
          </c:tx>
          <c:spPr>
            <a:ln w="28575">
              <a:noFill/>
            </a:ln>
          </c:spPr>
          <c:marker>
            <c:symbol val="triangle"/>
            <c:size val="3"/>
            <c:spPr>
              <a:solidFill>
                <a:srgbClr val="FFFF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Data!$C$372:$C$736</c:f>
              <c:numCache>
                <c:formatCode>m/d/yyyy</c:formatCode>
                <c:ptCount val="365"/>
                <c:pt idx="0">
                  <c:v>38353</c:v>
                </c:pt>
                <c:pt idx="1">
                  <c:v>38354</c:v>
                </c:pt>
                <c:pt idx="2">
                  <c:v>38355</c:v>
                </c:pt>
                <c:pt idx="3">
                  <c:v>38356</c:v>
                </c:pt>
                <c:pt idx="4">
                  <c:v>38357</c:v>
                </c:pt>
                <c:pt idx="5">
                  <c:v>38358</c:v>
                </c:pt>
                <c:pt idx="6">
                  <c:v>38359</c:v>
                </c:pt>
                <c:pt idx="7">
                  <c:v>38360</c:v>
                </c:pt>
                <c:pt idx="8">
                  <c:v>38361</c:v>
                </c:pt>
                <c:pt idx="9">
                  <c:v>38362</c:v>
                </c:pt>
                <c:pt idx="10">
                  <c:v>38363</c:v>
                </c:pt>
                <c:pt idx="11">
                  <c:v>38364</c:v>
                </c:pt>
                <c:pt idx="12">
                  <c:v>38365</c:v>
                </c:pt>
                <c:pt idx="13">
                  <c:v>38366</c:v>
                </c:pt>
                <c:pt idx="14">
                  <c:v>38367</c:v>
                </c:pt>
                <c:pt idx="15">
                  <c:v>38368</c:v>
                </c:pt>
                <c:pt idx="16">
                  <c:v>38369</c:v>
                </c:pt>
                <c:pt idx="17">
                  <c:v>38370</c:v>
                </c:pt>
                <c:pt idx="18">
                  <c:v>38371</c:v>
                </c:pt>
                <c:pt idx="19">
                  <c:v>38372</c:v>
                </c:pt>
                <c:pt idx="20">
                  <c:v>38373</c:v>
                </c:pt>
                <c:pt idx="21">
                  <c:v>38374</c:v>
                </c:pt>
                <c:pt idx="22">
                  <c:v>38375</c:v>
                </c:pt>
                <c:pt idx="23">
                  <c:v>38376</c:v>
                </c:pt>
                <c:pt idx="24">
                  <c:v>38377</c:v>
                </c:pt>
                <c:pt idx="25">
                  <c:v>38378</c:v>
                </c:pt>
                <c:pt idx="26">
                  <c:v>38379</c:v>
                </c:pt>
                <c:pt idx="27">
                  <c:v>38380</c:v>
                </c:pt>
                <c:pt idx="28">
                  <c:v>38381</c:v>
                </c:pt>
                <c:pt idx="29">
                  <c:v>38382</c:v>
                </c:pt>
                <c:pt idx="30">
                  <c:v>38383</c:v>
                </c:pt>
                <c:pt idx="31">
                  <c:v>38384</c:v>
                </c:pt>
                <c:pt idx="32">
                  <c:v>38385</c:v>
                </c:pt>
                <c:pt idx="33">
                  <c:v>38386</c:v>
                </c:pt>
                <c:pt idx="34">
                  <c:v>38387</c:v>
                </c:pt>
                <c:pt idx="35">
                  <c:v>38388</c:v>
                </c:pt>
                <c:pt idx="36">
                  <c:v>38389</c:v>
                </c:pt>
                <c:pt idx="37">
                  <c:v>38390</c:v>
                </c:pt>
                <c:pt idx="38">
                  <c:v>38391</c:v>
                </c:pt>
                <c:pt idx="39">
                  <c:v>38392</c:v>
                </c:pt>
                <c:pt idx="40">
                  <c:v>38393</c:v>
                </c:pt>
                <c:pt idx="41">
                  <c:v>38394</c:v>
                </c:pt>
                <c:pt idx="42">
                  <c:v>38395</c:v>
                </c:pt>
                <c:pt idx="43">
                  <c:v>38396</c:v>
                </c:pt>
                <c:pt idx="44">
                  <c:v>38397</c:v>
                </c:pt>
                <c:pt idx="45">
                  <c:v>38398</c:v>
                </c:pt>
                <c:pt idx="46">
                  <c:v>38399</c:v>
                </c:pt>
                <c:pt idx="47">
                  <c:v>38400</c:v>
                </c:pt>
                <c:pt idx="48">
                  <c:v>38401</c:v>
                </c:pt>
                <c:pt idx="49">
                  <c:v>38402</c:v>
                </c:pt>
                <c:pt idx="50">
                  <c:v>38403</c:v>
                </c:pt>
                <c:pt idx="51">
                  <c:v>38404</c:v>
                </c:pt>
                <c:pt idx="52">
                  <c:v>38405</c:v>
                </c:pt>
                <c:pt idx="53">
                  <c:v>38406</c:v>
                </c:pt>
                <c:pt idx="54">
                  <c:v>38407</c:v>
                </c:pt>
                <c:pt idx="55">
                  <c:v>38408</c:v>
                </c:pt>
                <c:pt idx="56">
                  <c:v>38409</c:v>
                </c:pt>
                <c:pt idx="57">
                  <c:v>38410</c:v>
                </c:pt>
                <c:pt idx="58">
                  <c:v>38411</c:v>
                </c:pt>
                <c:pt idx="59">
                  <c:v>38412</c:v>
                </c:pt>
                <c:pt idx="60">
                  <c:v>38413</c:v>
                </c:pt>
                <c:pt idx="61">
                  <c:v>38414</c:v>
                </c:pt>
                <c:pt idx="62">
                  <c:v>38415</c:v>
                </c:pt>
                <c:pt idx="63">
                  <c:v>38416</c:v>
                </c:pt>
                <c:pt idx="64">
                  <c:v>38417</c:v>
                </c:pt>
                <c:pt idx="65">
                  <c:v>38418</c:v>
                </c:pt>
                <c:pt idx="66">
                  <c:v>38419</c:v>
                </c:pt>
                <c:pt idx="67">
                  <c:v>38420</c:v>
                </c:pt>
                <c:pt idx="68">
                  <c:v>38421</c:v>
                </c:pt>
                <c:pt idx="69">
                  <c:v>38422</c:v>
                </c:pt>
                <c:pt idx="70">
                  <c:v>38423</c:v>
                </c:pt>
                <c:pt idx="71">
                  <c:v>38424</c:v>
                </c:pt>
                <c:pt idx="72">
                  <c:v>38425</c:v>
                </c:pt>
                <c:pt idx="73">
                  <c:v>38426</c:v>
                </c:pt>
                <c:pt idx="74">
                  <c:v>38427</c:v>
                </c:pt>
                <c:pt idx="75">
                  <c:v>38428</c:v>
                </c:pt>
                <c:pt idx="76">
                  <c:v>38429</c:v>
                </c:pt>
                <c:pt idx="77">
                  <c:v>38430</c:v>
                </c:pt>
                <c:pt idx="78">
                  <c:v>38431</c:v>
                </c:pt>
                <c:pt idx="79">
                  <c:v>38432</c:v>
                </c:pt>
                <c:pt idx="80">
                  <c:v>38433</c:v>
                </c:pt>
                <c:pt idx="81">
                  <c:v>38434</c:v>
                </c:pt>
                <c:pt idx="82">
                  <c:v>38435</c:v>
                </c:pt>
                <c:pt idx="83">
                  <c:v>38436</c:v>
                </c:pt>
                <c:pt idx="84">
                  <c:v>38437</c:v>
                </c:pt>
                <c:pt idx="85">
                  <c:v>38438</c:v>
                </c:pt>
                <c:pt idx="86">
                  <c:v>38439</c:v>
                </c:pt>
                <c:pt idx="87">
                  <c:v>38440</c:v>
                </c:pt>
                <c:pt idx="88">
                  <c:v>38441</c:v>
                </c:pt>
                <c:pt idx="89">
                  <c:v>38442</c:v>
                </c:pt>
                <c:pt idx="90">
                  <c:v>38443</c:v>
                </c:pt>
                <c:pt idx="91">
                  <c:v>38444</c:v>
                </c:pt>
                <c:pt idx="92">
                  <c:v>38445</c:v>
                </c:pt>
                <c:pt idx="93">
                  <c:v>38446</c:v>
                </c:pt>
                <c:pt idx="94">
                  <c:v>38447</c:v>
                </c:pt>
                <c:pt idx="95">
                  <c:v>38448</c:v>
                </c:pt>
                <c:pt idx="96">
                  <c:v>38449</c:v>
                </c:pt>
                <c:pt idx="97">
                  <c:v>38450</c:v>
                </c:pt>
                <c:pt idx="98">
                  <c:v>38451</c:v>
                </c:pt>
                <c:pt idx="99">
                  <c:v>38452</c:v>
                </c:pt>
                <c:pt idx="100">
                  <c:v>38453</c:v>
                </c:pt>
                <c:pt idx="101">
                  <c:v>38454</c:v>
                </c:pt>
                <c:pt idx="102">
                  <c:v>38455</c:v>
                </c:pt>
                <c:pt idx="103">
                  <c:v>38456</c:v>
                </c:pt>
                <c:pt idx="104">
                  <c:v>38457</c:v>
                </c:pt>
                <c:pt idx="105">
                  <c:v>38458</c:v>
                </c:pt>
                <c:pt idx="106">
                  <c:v>38459</c:v>
                </c:pt>
                <c:pt idx="107">
                  <c:v>38460</c:v>
                </c:pt>
                <c:pt idx="108">
                  <c:v>38461</c:v>
                </c:pt>
                <c:pt idx="109">
                  <c:v>38462</c:v>
                </c:pt>
                <c:pt idx="110">
                  <c:v>38463</c:v>
                </c:pt>
                <c:pt idx="111">
                  <c:v>38464</c:v>
                </c:pt>
                <c:pt idx="112">
                  <c:v>38465</c:v>
                </c:pt>
                <c:pt idx="113">
                  <c:v>38466</c:v>
                </c:pt>
                <c:pt idx="114">
                  <c:v>38467</c:v>
                </c:pt>
                <c:pt idx="115">
                  <c:v>38468</c:v>
                </c:pt>
                <c:pt idx="116">
                  <c:v>38469</c:v>
                </c:pt>
                <c:pt idx="117">
                  <c:v>38470</c:v>
                </c:pt>
                <c:pt idx="118">
                  <c:v>38471</c:v>
                </c:pt>
                <c:pt idx="119">
                  <c:v>38472</c:v>
                </c:pt>
                <c:pt idx="120">
                  <c:v>38473</c:v>
                </c:pt>
                <c:pt idx="121">
                  <c:v>38474</c:v>
                </c:pt>
                <c:pt idx="122">
                  <c:v>38475</c:v>
                </c:pt>
                <c:pt idx="123">
                  <c:v>38476</c:v>
                </c:pt>
                <c:pt idx="124">
                  <c:v>38477</c:v>
                </c:pt>
                <c:pt idx="125">
                  <c:v>38478</c:v>
                </c:pt>
                <c:pt idx="126">
                  <c:v>38479</c:v>
                </c:pt>
                <c:pt idx="127">
                  <c:v>38480</c:v>
                </c:pt>
                <c:pt idx="128">
                  <c:v>38481</c:v>
                </c:pt>
                <c:pt idx="129">
                  <c:v>38482</c:v>
                </c:pt>
                <c:pt idx="130">
                  <c:v>38483</c:v>
                </c:pt>
                <c:pt idx="131">
                  <c:v>38484</c:v>
                </c:pt>
                <c:pt idx="132">
                  <c:v>38485</c:v>
                </c:pt>
                <c:pt idx="133">
                  <c:v>38486</c:v>
                </c:pt>
                <c:pt idx="134">
                  <c:v>38487</c:v>
                </c:pt>
                <c:pt idx="135">
                  <c:v>38488</c:v>
                </c:pt>
                <c:pt idx="136">
                  <c:v>38489</c:v>
                </c:pt>
                <c:pt idx="137">
                  <c:v>38490</c:v>
                </c:pt>
                <c:pt idx="138">
                  <c:v>38491</c:v>
                </c:pt>
                <c:pt idx="139">
                  <c:v>38492</c:v>
                </c:pt>
                <c:pt idx="140">
                  <c:v>38493</c:v>
                </c:pt>
                <c:pt idx="141">
                  <c:v>38494</c:v>
                </c:pt>
                <c:pt idx="142">
                  <c:v>38495</c:v>
                </c:pt>
                <c:pt idx="143">
                  <c:v>38496</c:v>
                </c:pt>
                <c:pt idx="144">
                  <c:v>38497</c:v>
                </c:pt>
                <c:pt idx="145">
                  <c:v>38498</c:v>
                </c:pt>
                <c:pt idx="146">
                  <c:v>38499</c:v>
                </c:pt>
                <c:pt idx="147">
                  <c:v>38500</c:v>
                </c:pt>
                <c:pt idx="148">
                  <c:v>38501</c:v>
                </c:pt>
                <c:pt idx="149">
                  <c:v>38502</c:v>
                </c:pt>
                <c:pt idx="150">
                  <c:v>38503</c:v>
                </c:pt>
                <c:pt idx="151">
                  <c:v>38504</c:v>
                </c:pt>
                <c:pt idx="152">
                  <c:v>38505</c:v>
                </c:pt>
                <c:pt idx="153">
                  <c:v>38506</c:v>
                </c:pt>
                <c:pt idx="154">
                  <c:v>38507</c:v>
                </c:pt>
                <c:pt idx="155">
                  <c:v>38508</c:v>
                </c:pt>
                <c:pt idx="156">
                  <c:v>38509</c:v>
                </c:pt>
                <c:pt idx="157">
                  <c:v>38510</c:v>
                </c:pt>
                <c:pt idx="158">
                  <c:v>38511</c:v>
                </c:pt>
                <c:pt idx="159">
                  <c:v>38512</c:v>
                </c:pt>
                <c:pt idx="160">
                  <c:v>38513</c:v>
                </c:pt>
                <c:pt idx="161">
                  <c:v>38514</c:v>
                </c:pt>
                <c:pt idx="162">
                  <c:v>38515</c:v>
                </c:pt>
                <c:pt idx="163">
                  <c:v>38516</c:v>
                </c:pt>
                <c:pt idx="164">
                  <c:v>38517</c:v>
                </c:pt>
                <c:pt idx="165">
                  <c:v>38518</c:v>
                </c:pt>
                <c:pt idx="166">
                  <c:v>38519</c:v>
                </c:pt>
                <c:pt idx="167">
                  <c:v>38520</c:v>
                </c:pt>
                <c:pt idx="168">
                  <c:v>38521</c:v>
                </c:pt>
                <c:pt idx="169">
                  <c:v>38522</c:v>
                </c:pt>
                <c:pt idx="170">
                  <c:v>38523</c:v>
                </c:pt>
                <c:pt idx="171">
                  <c:v>38524</c:v>
                </c:pt>
                <c:pt idx="172">
                  <c:v>38525</c:v>
                </c:pt>
                <c:pt idx="173">
                  <c:v>38526</c:v>
                </c:pt>
                <c:pt idx="174">
                  <c:v>38527</c:v>
                </c:pt>
                <c:pt idx="175">
                  <c:v>38528</c:v>
                </c:pt>
                <c:pt idx="176">
                  <c:v>38529</c:v>
                </c:pt>
                <c:pt idx="177">
                  <c:v>38530</c:v>
                </c:pt>
                <c:pt idx="178">
                  <c:v>38531</c:v>
                </c:pt>
                <c:pt idx="179">
                  <c:v>38532</c:v>
                </c:pt>
                <c:pt idx="180">
                  <c:v>38533</c:v>
                </c:pt>
                <c:pt idx="181">
                  <c:v>38534</c:v>
                </c:pt>
                <c:pt idx="182">
                  <c:v>38535</c:v>
                </c:pt>
                <c:pt idx="183">
                  <c:v>38536</c:v>
                </c:pt>
                <c:pt idx="184">
                  <c:v>38537</c:v>
                </c:pt>
                <c:pt idx="185">
                  <c:v>38538</c:v>
                </c:pt>
                <c:pt idx="186">
                  <c:v>38539</c:v>
                </c:pt>
                <c:pt idx="187">
                  <c:v>38540</c:v>
                </c:pt>
                <c:pt idx="188">
                  <c:v>38541</c:v>
                </c:pt>
                <c:pt idx="189">
                  <c:v>38542</c:v>
                </c:pt>
                <c:pt idx="190">
                  <c:v>38543</c:v>
                </c:pt>
                <c:pt idx="191">
                  <c:v>38544</c:v>
                </c:pt>
                <c:pt idx="192">
                  <c:v>38545</c:v>
                </c:pt>
                <c:pt idx="193">
                  <c:v>38546</c:v>
                </c:pt>
                <c:pt idx="194">
                  <c:v>38547</c:v>
                </c:pt>
                <c:pt idx="195">
                  <c:v>38548</c:v>
                </c:pt>
                <c:pt idx="196">
                  <c:v>38549</c:v>
                </c:pt>
                <c:pt idx="197">
                  <c:v>38550</c:v>
                </c:pt>
                <c:pt idx="198">
                  <c:v>38551</c:v>
                </c:pt>
                <c:pt idx="199">
                  <c:v>38552</c:v>
                </c:pt>
                <c:pt idx="200">
                  <c:v>38553</c:v>
                </c:pt>
                <c:pt idx="201">
                  <c:v>38554</c:v>
                </c:pt>
                <c:pt idx="202">
                  <c:v>38555</c:v>
                </c:pt>
                <c:pt idx="203">
                  <c:v>38556</c:v>
                </c:pt>
                <c:pt idx="204">
                  <c:v>38557</c:v>
                </c:pt>
                <c:pt idx="205">
                  <c:v>38558</c:v>
                </c:pt>
                <c:pt idx="206">
                  <c:v>38559</c:v>
                </c:pt>
                <c:pt idx="207">
                  <c:v>38560</c:v>
                </c:pt>
                <c:pt idx="208">
                  <c:v>38561</c:v>
                </c:pt>
                <c:pt idx="209">
                  <c:v>38562</c:v>
                </c:pt>
                <c:pt idx="210">
                  <c:v>38563</c:v>
                </c:pt>
                <c:pt idx="211">
                  <c:v>38564</c:v>
                </c:pt>
                <c:pt idx="212">
                  <c:v>38565</c:v>
                </c:pt>
                <c:pt idx="213">
                  <c:v>38566</c:v>
                </c:pt>
                <c:pt idx="214">
                  <c:v>38567</c:v>
                </c:pt>
                <c:pt idx="215">
                  <c:v>38568</c:v>
                </c:pt>
                <c:pt idx="216">
                  <c:v>38569</c:v>
                </c:pt>
                <c:pt idx="217">
                  <c:v>38570</c:v>
                </c:pt>
                <c:pt idx="218">
                  <c:v>38571</c:v>
                </c:pt>
                <c:pt idx="219">
                  <c:v>38572</c:v>
                </c:pt>
                <c:pt idx="220">
                  <c:v>38573</c:v>
                </c:pt>
                <c:pt idx="221">
                  <c:v>38574</c:v>
                </c:pt>
                <c:pt idx="222">
                  <c:v>38575</c:v>
                </c:pt>
                <c:pt idx="223">
                  <c:v>38576</c:v>
                </c:pt>
                <c:pt idx="224">
                  <c:v>38577</c:v>
                </c:pt>
                <c:pt idx="225">
                  <c:v>38578</c:v>
                </c:pt>
                <c:pt idx="226">
                  <c:v>38579</c:v>
                </c:pt>
                <c:pt idx="227">
                  <c:v>38580</c:v>
                </c:pt>
                <c:pt idx="228">
                  <c:v>38581</c:v>
                </c:pt>
                <c:pt idx="229">
                  <c:v>38582</c:v>
                </c:pt>
                <c:pt idx="230">
                  <c:v>38583</c:v>
                </c:pt>
                <c:pt idx="231">
                  <c:v>38584</c:v>
                </c:pt>
                <c:pt idx="232">
                  <c:v>38585</c:v>
                </c:pt>
                <c:pt idx="233">
                  <c:v>38586</c:v>
                </c:pt>
                <c:pt idx="234">
                  <c:v>38587</c:v>
                </c:pt>
                <c:pt idx="235">
                  <c:v>38588</c:v>
                </c:pt>
                <c:pt idx="236">
                  <c:v>38589</c:v>
                </c:pt>
                <c:pt idx="237">
                  <c:v>38590</c:v>
                </c:pt>
                <c:pt idx="238">
                  <c:v>38591</c:v>
                </c:pt>
                <c:pt idx="239">
                  <c:v>38592</c:v>
                </c:pt>
                <c:pt idx="240">
                  <c:v>38593</c:v>
                </c:pt>
                <c:pt idx="241">
                  <c:v>38594</c:v>
                </c:pt>
                <c:pt idx="242">
                  <c:v>38595</c:v>
                </c:pt>
                <c:pt idx="243">
                  <c:v>38596</c:v>
                </c:pt>
                <c:pt idx="244">
                  <c:v>38597</c:v>
                </c:pt>
                <c:pt idx="245">
                  <c:v>38598</c:v>
                </c:pt>
                <c:pt idx="246">
                  <c:v>38599</c:v>
                </c:pt>
                <c:pt idx="247">
                  <c:v>38600</c:v>
                </c:pt>
                <c:pt idx="248">
                  <c:v>38601</c:v>
                </c:pt>
                <c:pt idx="249">
                  <c:v>38602</c:v>
                </c:pt>
                <c:pt idx="250">
                  <c:v>38603</c:v>
                </c:pt>
                <c:pt idx="251">
                  <c:v>38604</c:v>
                </c:pt>
                <c:pt idx="252">
                  <c:v>38605</c:v>
                </c:pt>
                <c:pt idx="253">
                  <c:v>38606</c:v>
                </c:pt>
                <c:pt idx="254">
                  <c:v>38607</c:v>
                </c:pt>
                <c:pt idx="255">
                  <c:v>38608</c:v>
                </c:pt>
                <c:pt idx="256">
                  <c:v>38609</c:v>
                </c:pt>
                <c:pt idx="257">
                  <c:v>38610</c:v>
                </c:pt>
                <c:pt idx="258">
                  <c:v>38611</c:v>
                </c:pt>
                <c:pt idx="259">
                  <c:v>38612</c:v>
                </c:pt>
                <c:pt idx="260">
                  <c:v>38613</c:v>
                </c:pt>
                <c:pt idx="261">
                  <c:v>38614</c:v>
                </c:pt>
                <c:pt idx="262">
                  <c:v>38615</c:v>
                </c:pt>
                <c:pt idx="263">
                  <c:v>38616</c:v>
                </c:pt>
                <c:pt idx="264">
                  <c:v>38617</c:v>
                </c:pt>
                <c:pt idx="265">
                  <c:v>38618</c:v>
                </c:pt>
                <c:pt idx="266">
                  <c:v>38619</c:v>
                </c:pt>
                <c:pt idx="267">
                  <c:v>38620</c:v>
                </c:pt>
                <c:pt idx="268">
                  <c:v>38621</c:v>
                </c:pt>
                <c:pt idx="269">
                  <c:v>38622</c:v>
                </c:pt>
                <c:pt idx="270">
                  <c:v>38623</c:v>
                </c:pt>
                <c:pt idx="271">
                  <c:v>38624</c:v>
                </c:pt>
                <c:pt idx="272">
                  <c:v>38625</c:v>
                </c:pt>
                <c:pt idx="273">
                  <c:v>38626</c:v>
                </c:pt>
                <c:pt idx="274">
                  <c:v>38627</c:v>
                </c:pt>
                <c:pt idx="275">
                  <c:v>38628</c:v>
                </c:pt>
                <c:pt idx="276">
                  <c:v>38629</c:v>
                </c:pt>
                <c:pt idx="277">
                  <c:v>38630</c:v>
                </c:pt>
                <c:pt idx="278">
                  <c:v>38631</c:v>
                </c:pt>
                <c:pt idx="279">
                  <c:v>38632</c:v>
                </c:pt>
                <c:pt idx="280">
                  <c:v>38633</c:v>
                </c:pt>
                <c:pt idx="281">
                  <c:v>38634</c:v>
                </c:pt>
                <c:pt idx="282">
                  <c:v>38635</c:v>
                </c:pt>
                <c:pt idx="283">
                  <c:v>38636</c:v>
                </c:pt>
                <c:pt idx="284">
                  <c:v>38637</c:v>
                </c:pt>
                <c:pt idx="285">
                  <c:v>38638</c:v>
                </c:pt>
                <c:pt idx="286">
                  <c:v>38639</c:v>
                </c:pt>
                <c:pt idx="287">
                  <c:v>38640</c:v>
                </c:pt>
                <c:pt idx="288">
                  <c:v>38641</c:v>
                </c:pt>
                <c:pt idx="289">
                  <c:v>38642</c:v>
                </c:pt>
                <c:pt idx="290">
                  <c:v>38643</c:v>
                </c:pt>
                <c:pt idx="291">
                  <c:v>38644</c:v>
                </c:pt>
                <c:pt idx="292">
                  <c:v>38645</c:v>
                </c:pt>
                <c:pt idx="293">
                  <c:v>38646</c:v>
                </c:pt>
                <c:pt idx="294">
                  <c:v>38647</c:v>
                </c:pt>
                <c:pt idx="295">
                  <c:v>38648</c:v>
                </c:pt>
                <c:pt idx="296">
                  <c:v>38649</c:v>
                </c:pt>
                <c:pt idx="297">
                  <c:v>38650</c:v>
                </c:pt>
                <c:pt idx="298">
                  <c:v>38651</c:v>
                </c:pt>
                <c:pt idx="299">
                  <c:v>38652</c:v>
                </c:pt>
                <c:pt idx="300">
                  <c:v>38653</c:v>
                </c:pt>
                <c:pt idx="301">
                  <c:v>38654</c:v>
                </c:pt>
                <c:pt idx="302">
                  <c:v>38655</c:v>
                </c:pt>
                <c:pt idx="303">
                  <c:v>38656</c:v>
                </c:pt>
                <c:pt idx="304">
                  <c:v>38657</c:v>
                </c:pt>
                <c:pt idx="305">
                  <c:v>38658</c:v>
                </c:pt>
                <c:pt idx="306">
                  <c:v>38659</c:v>
                </c:pt>
                <c:pt idx="307">
                  <c:v>38660</c:v>
                </c:pt>
                <c:pt idx="308">
                  <c:v>38661</c:v>
                </c:pt>
                <c:pt idx="309">
                  <c:v>38662</c:v>
                </c:pt>
                <c:pt idx="310">
                  <c:v>38663</c:v>
                </c:pt>
                <c:pt idx="311">
                  <c:v>38664</c:v>
                </c:pt>
                <c:pt idx="312">
                  <c:v>38665</c:v>
                </c:pt>
                <c:pt idx="313">
                  <c:v>38666</c:v>
                </c:pt>
                <c:pt idx="314">
                  <c:v>38667</c:v>
                </c:pt>
                <c:pt idx="315">
                  <c:v>38668</c:v>
                </c:pt>
                <c:pt idx="316">
                  <c:v>38669</c:v>
                </c:pt>
                <c:pt idx="317">
                  <c:v>38670</c:v>
                </c:pt>
                <c:pt idx="318">
                  <c:v>38671</c:v>
                </c:pt>
                <c:pt idx="319">
                  <c:v>38672</c:v>
                </c:pt>
                <c:pt idx="320">
                  <c:v>38673</c:v>
                </c:pt>
                <c:pt idx="321">
                  <c:v>38674</c:v>
                </c:pt>
                <c:pt idx="322">
                  <c:v>38675</c:v>
                </c:pt>
                <c:pt idx="323">
                  <c:v>38676</c:v>
                </c:pt>
                <c:pt idx="324">
                  <c:v>38677</c:v>
                </c:pt>
                <c:pt idx="325">
                  <c:v>38678</c:v>
                </c:pt>
                <c:pt idx="326">
                  <c:v>38679</c:v>
                </c:pt>
                <c:pt idx="327">
                  <c:v>38680</c:v>
                </c:pt>
                <c:pt idx="328">
                  <c:v>38681</c:v>
                </c:pt>
                <c:pt idx="329">
                  <c:v>38682</c:v>
                </c:pt>
                <c:pt idx="330">
                  <c:v>38683</c:v>
                </c:pt>
                <c:pt idx="331">
                  <c:v>38684</c:v>
                </c:pt>
                <c:pt idx="332">
                  <c:v>38685</c:v>
                </c:pt>
                <c:pt idx="333">
                  <c:v>38686</c:v>
                </c:pt>
                <c:pt idx="334">
                  <c:v>38687</c:v>
                </c:pt>
                <c:pt idx="335">
                  <c:v>38688</c:v>
                </c:pt>
                <c:pt idx="336">
                  <c:v>38689</c:v>
                </c:pt>
                <c:pt idx="337">
                  <c:v>38690</c:v>
                </c:pt>
                <c:pt idx="338">
                  <c:v>38691</c:v>
                </c:pt>
                <c:pt idx="339">
                  <c:v>38692</c:v>
                </c:pt>
                <c:pt idx="340">
                  <c:v>38693</c:v>
                </c:pt>
                <c:pt idx="341">
                  <c:v>38694</c:v>
                </c:pt>
                <c:pt idx="342">
                  <c:v>38695</c:v>
                </c:pt>
                <c:pt idx="343">
                  <c:v>38696</c:v>
                </c:pt>
                <c:pt idx="344">
                  <c:v>38697</c:v>
                </c:pt>
                <c:pt idx="345">
                  <c:v>38698</c:v>
                </c:pt>
                <c:pt idx="346">
                  <c:v>38699</c:v>
                </c:pt>
                <c:pt idx="347">
                  <c:v>38700</c:v>
                </c:pt>
                <c:pt idx="348">
                  <c:v>38701</c:v>
                </c:pt>
                <c:pt idx="349">
                  <c:v>38702</c:v>
                </c:pt>
                <c:pt idx="350">
                  <c:v>38703</c:v>
                </c:pt>
                <c:pt idx="351">
                  <c:v>38704</c:v>
                </c:pt>
                <c:pt idx="352">
                  <c:v>38705</c:v>
                </c:pt>
                <c:pt idx="353">
                  <c:v>38706</c:v>
                </c:pt>
                <c:pt idx="354">
                  <c:v>38707</c:v>
                </c:pt>
                <c:pt idx="355">
                  <c:v>38708</c:v>
                </c:pt>
                <c:pt idx="356">
                  <c:v>38709</c:v>
                </c:pt>
                <c:pt idx="357">
                  <c:v>38710</c:v>
                </c:pt>
                <c:pt idx="358">
                  <c:v>38711</c:v>
                </c:pt>
                <c:pt idx="359">
                  <c:v>38712</c:v>
                </c:pt>
                <c:pt idx="360">
                  <c:v>38713</c:v>
                </c:pt>
                <c:pt idx="361">
                  <c:v>38714</c:v>
                </c:pt>
                <c:pt idx="362">
                  <c:v>38715</c:v>
                </c:pt>
                <c:pt idx="363">
                  <c:v>38716</c:v>
                </c:pt>
                <c:pt idx="364">
                  <c:v>38717</c:v>
                </c:pt>
              </c:numCache>
            </c:numRef>
          </c:cat>
          <c:val>
            <c:numRef>
              <c:f>Data!$M$372:$M$736</c:f>
              <c:numCache>
                <c:formatCode>0.00</c:formatCode>
                <c:ptCount val="365"/>
                <c:pt idx="0">
                  <c:v>12.040416717529336</c:v>
                </c:pt>
                <c:pt idx="1">
                  <c:v>12.330841064453118</c:v>
                </c:pt>
                <c:pt idx="2">
                  <c:v>12.271758079528809</c:v>
                </c:pt>
                <c:pt idx="3">
                  <c:v>11.893728256225586</c:v>
                </c:pt>
                <c:pt idx="4">
                  <c:v>12.085011482238768</c:v>
                </c:pt>
                <c:pt idx="5">
                  <c:v>11.746433258056673</c:v>
                </c:pt>
                <c:pt idx="6">
                  <c:v>11.536607742309569</c:v>
                </c:pt>
                <c:pt idx="7">
                  <c:v>11.609600067138672</c:v>
                </c:pt>
                <c:pt idx="8">
                  <c:v>11.630484580993652</c:v>
                </c:pt>
                <c:pt idx="9">
                  <c:v>11.597683906555169</c:v>
                </c:pt>
                <c:pt idx="10">
                  <c:v>11.644917488098098</c:v>
                </c:pt>
                <c:pt idx="11">
                  <c:v>11.270734786987306</c:v>
                </c:pt>
                <c:pt idx="12">
                  <c:v>11.569971084594718</c:v>
                </c:pt>
                <c:pt idx="13">
                  <c:v>11.216111183166465</c:v>
                </c:pt>
                <c:pt idx="14">
                  <c:v>11.050219535827685</c:v>
                </c:pt>
                <c:pt idx="15">
                  <c:v>10.713459014892578</c:v>
                </c:pt>
                <c:pt idx="16">
                  <c:v>11.332683563232422</c:v>
                </c:pt>
                <c:pt idx="17">
                  <c:v>11.006355285644531</c:v>
                </c:pt>
                <c:pt idx="18">
                  <c:v>10.976565361022956</c:v>
                </c:pt>
                <c:pt idx="19">
                  <c:v>11.181980133056642</c:v>
                </c:pt>
                <c:pt idx="20">
                  <c:v>11.038097381591761</c:v>
                </c:pt>
                <c:pt idx="21">
                  <c:v>10.871849060058594</c:v>
                </c:pt>
                <c:pt idx="22">
                  <c:v>10.768230438232418</c:v>
                </c:pt>
                <c:pt idx="23">
                  <c:v>10.815584182739302</c:v>
                </c:pt>
                <c:pt idx="24">
                  <c:v>10.969240188598636</c:v>
                </c:pt>
                <c:pt idx="25">
                  <c:v>11.061206817627006</c:v>
                </c:pt>
                <c:pt idx="26">
                  <c:v>11.124881744384748</c:v>
                </c:pt>
                <c:pt idx="27">
                  <c:v>10.811038970947276</c:v>
                </c:pt>
                <c:pt idx="28">
                  <c:v>10.669171333312988</c:v>
                </c:pt>
                <c:pt idx="29">
                  <c:v>10.602243423461914</c:v>
                </c:pt>
                <c:pt idx="30">
                  <c:v>10.370993614196777</c:v>
                </c:pt>
                <c:pt idx="31">
                  <c:v>10.422514279683481</c:v>
                </c:pt>
                <c:pt idx="32">
                  <c:v>10.474034945170086</c:v>
                </c:pt>
                <c:pt idx="33">
                  <c:v>10.525555610656752</c:v>
                </c:pt>
                <c:pt idx="34">
                  <c:v>10.300945281982422</c:v>
                </c:pt>
                <c:pt idx="35">
                  <c:v>10.039312362670859</c:v>
                </c:pt>
                <c:pt idx="36">
                  <c:v>10.95356464385987</c:v>
                </c:pt>
                <c:pt idx="37">
                  <c:v>11.273854255676302</c:v>
                </c:pt>
                <c:pt idx="38">
                  <c:v>11.107104301452637</c:v>
                </c:pt>
                <c:pt idx="39">
                  <c:v>10.977515220642102</c:v>
                </c:pt>
                <c:pt idx="40">
                  <c:v>11.144618034362793</c:v>
                </c:pt>
                <c:pt idx="41">
                  <c:v>11.311720848083496</c:v>
                </c:pt>
                <c:pt idx="42">
                  <c:v>11.200779914855957</c:v>
                </c:pt>
                <c:pt idx="43">
                  <c:v>11.737152099609375</c:v>
                </c:pt>
                <c:pt idx="44">
                  <c:v>10.817539215087971</c:v>
                </c:pt>
                <c:pt idx="45">
                  <c:v>11.049214363098145</c:v>
                </c:pt>
                <c:pt idx="46">
                  <c:v>11.068435668945346</c:v>
                </c:pt>
                <c:pt idx="47">
                  <c:v>11.131287574768066</c:v>
                </c:pt>
                <c:pt idx="48">
                  <c:v>10.92546510696412</c:v>
                </c:pt>
                <c:pt idx="49">
                  <c:v>10.719642639160156</c:v>
                </c:pt>
                <c:pt idx="50">
                  <c:v>11.176641464233398</c:v>
                </c:pt>
                <c:pt idx="51">
                  <c:v>11.162833690643344</c:v>
                </c:pt>
                <c:pt idx="52">
                  <c:v>11.149025917053223</c:v>
                </c:pt>
                <c:pt idx="53">
                  <c:v>11.135218143463099</c:v>
                </c:pt>
                <c:pt idx="54">
                  <c:v>11.121410369873047</c:v>
                </c:pt>
                <c:pt idx="55">
                  <c:v>11.156623840332031</c:v>
                </c:pt>
                <c:pt idx="56">
                  <c:v>11.253506660461426</c:v>
                </c:pt>
                <c:pt idx="57">
                  <c:v>10.964780807495124</c:v>
                </c:pt>
                <c:pt idx="58">
                  <c:v>11.02592658996582</c:v>
                </c:pt>
                <c:pt idx="100">
                  <c:v>12.227155685424798</c:v>
                </c:pt>
                <c:pt idx="113">
                  <c:v>13.211799621582031</c:v>
                </c:pt>
                <c:pt idx="115">
                  <c:v>12.791147232055664</c:v>
                </c:pt>
                <c:pt idx="116">
                  <c:v>13.29566001892093</c:v>
                </c:pt>
                <c:pt idx="117">
                  <c:v>13.800172805786136</c:v>
                </c:pt>
                <c:pt idx="118">
                  <c:v>14.304685592651374</c:v>
                </c:pt>
                <c:pt idx="119">
                  <c:v>13.993968963623047</c:v>
                </c:pt>
                <c:pt idx="120">
                  <c:v>14.396240234375032</c:v>
                </c:pt>
                <c:pt idx="121">
                  <c:v>14.218833923339812</c:v>
                </c:pt>
                <c:pt idx="122">
                  <c:v>14.041427612304687</c:v>
                </c:pt>
                <c:pt idx="123">
                  <c:v>13.926069259643556</c:v>
                </c:pt>
                <c:pt idx="124">
                  <c:v>16.138313293457028</c:v>
                </c:pt>
                <c:pt idx="125">
                  <c:v>17.821876525878931</c:v>
                </c:pt>
                <c:pt idx="126">
                  <c:v>16.893501281738221</c:v>
                </c:pt>
                <c:pt idx="127">
                  <c:v>15.792360305786133</c:v>
                </c:pt>
                <c:pt idx="128">
                  <c:v>15.991789817810076</c:v>
                </c:pt>
                <c:pt idx="129">
                  <c:v>16.191219329833984</c:v>
                </c:pt>
                <c:pt idx="130">
                  <c:v>16.165216445922773</c:v>
                </c:pt>
                <c:pt idx="131">
                  <c:v>15.324177742004395</c:v>
                </c:pt>
                <c:pt idx="132">
                  <c:v>14.76806640625</c:v>
                </c:pt>
                <c:pt idx="133">
                  <c:v>15.41162109375</c:v>
                </c:pt>
                <c:pt idx="134">
                  <c:v>14.805904388427775</c:v>
                </c:pt>
                <c:pt idx="135">
                  <c:v>14.339556932449399</c:v>
                </c:pt>
                <c:pt idx="136">
                  <c:v>13.873209476470954</c:v>
                </c:pt>
                <c:pt idx="137">
                  <c:v>13.406862020492548</c:v>
                </c:pt>
                <c:pt idx="138">
                  <c:v>12.94051456451416</c:v>
                </c:pt>
                <c:pt idx="139">
                  <c:v>15.360068321228027</c:v>
                </c:pt>
                <c:pt idx="140">
                  <c:v>14.939543724060059</c:v>
                </c:pt>
                <c:pt idx="141">
                  <c:v>14.51901912689209</c:v>
                </c:pt>
                <c:pt idx="142">
                  <c:v>14.592775344848636</c:v>
                </c:pt>
                <c:pt idx="143">
                  <c:v>14.945329666137695</c:v>
                </c:pt>
                <c:pt idx="144">
                  <c:v>15.646228790283155</c:v>
                </c:pt>
                <c:pt idx="145">
                  <c:v>16.52965927124017</c:v>
                </c:pt>
                <c:pt idx="146">
                  <c:v>15.550545692443874</c:v>
                </c:pt>
                <c:pt idx="147">
                  <c:v>17.396282196044925</c:v>
                </c:pt>
                <c:pt idx="148">
                  <c:v>16.611167907714915</c:v>
                </c:pt>
                <c:pt idx="149">
                  <c:v>15.585956573486381</c:v>
                </c:pt>
                <c:pt idx="150">
                  <c:v>15.724812030792235</c:v>
                </c:pt>
                <c:pt idx="151">
                  <c:v>15.863667488098146</c:v>
                </c:pt>
                <c:pt idx="152">
                  <c:v>16.509626388549723</c:v>
                </c:pt>
                <c:pt idx="153">
                  <c:v>16.844079971313477</c:v>
                </c:pt>
                <c:pt idx="154">
                  <c:v>16.895580291748029</c:v>
                </c:pt>
                <c:pt idx="155">
                  <c:v>19.21654510498049</c:v>
                </c:pt>
                <c:pt idx="156">
                  <c:v>19.78740119934082</c:v>
                </c:pt>
                <c:pt idx="157">
                  <c:v>19.897579193115227</c:v>
                </c:pt>
                <c:pt idx="158">
                  <c:v>20.169887542724609</c:v>
                </c:pt>
                <c:pt idx="159">
                  <c:v>19.29895401000979</c:v>
                </c:pt>
                <c:pt idx="160">
                  <c:v>15.901314735412598</c:v>
                </c:pt>
                <c:pt idx="161">
                  <c:v>16.407951354980543</c:v>
                </c:pt>
                <c:pt idx="162">
                  <c:v>15.350214958190955</c:v>
                </c:pt>
                <c:pt idx="163">
                  <c:v>15.823499679565481</c:v>
                </c:pt>
                <c:pt idx="164">
                  <c:v>17.937093734741186</c:v>
                </c:pt>
                <c:pt idx="165">
                  <c:v>17.764797210693288</c:v>
                </c:pt>
                <c:pt idx="166">
                  <c:v>16.400650024414091</c:v>
                </c:pt>
                <c:pt idx="167">
                  <c:v>16.792800903320245</c:v>
                </c:pt>
                <c:pt idx="168">
                  <c:v>17.647027969360352</c:v>
                </c:pt>
                <c:pt idx="169">
                  <c:v>17.686124801635689</c:v>
                </c:pt>
                <c:pt idx="170">
                  <c:v>17.992168426513675</c:v>
                </c:pt>
                <c:pt idx="171">
                  <c:v>19.90264320373516</c:v>
                </c:pt>
                <c:pt idx="172">
                  <c:v>18.952375411987287</c:v>
                </c:pt>
                <c:pt idx="173">
                  <c:v>17.471303939819329</c:v>
                </c:pt>
                <c:pt idx="174">
                  <c:v>17.282793045043825</c:v>
                </c:pt>
                <c:pt idx="175">
                  <c:v>19.041603088378849</c:v>
                </c:pt>
                <c:pt idx="176">
                  <c:v>18.892471313476591</c:v>
                </c:pt>
                <c:pt idx="177">
                  <c:v>17.602582931518526</c:v>
                </c:pt>
                <c:pt idx="178">
                  <c:v>18.428333282470597</c:v>
                </c:pt>
                <c:pt idx="179">
                  <c:v>17.77298927307119</c:v>
                </c:pt>
                <c:pt idx="180">
                  <c:v>19.227806091308594</c:v>
                </c:pt>
                <c:pt idx="181">
                  <c:v>20.047031402587887</c:v>
                </c:pt>
                <c:pt idx="182">
                  <c:v>19.818290710449233</c:v>
                </c:pt>
                <c:pt idx="183">
                  <c:v>19.999458312988281</c:v>
                </c:pt>
                <c:pt idx="184">
                  <c:v>20.128997802734329</c:v>
                </c:pt>
                <c:pt idx="185">
                  <c:v>16.370006561279286</c:v>
                </c:pt>
                <c:pt idx="186">
                  <c:v>17.035247802734268</c:v>
                </c:pt>
                <c:pt idx="187">
                  <c:v>17.700489044189368</c:v>
                </c:pt>
                <c:pt idx="188">
                  <c:v>18.365730285644489</c:v>
                </c:pt>
                <c:pt idx="189">
                  <c:v>20.812816619873001</c:v>
                </c:pt>
                <c:pt idx="190">
                  <c:v>18.464382171630781</c:v>
                </c:pt>
                <c:pt idx="191">
                  <c:v>16.115947723388764</c:v>
                </c:pt>
                <c:pt idx="192">
                  <c:v>16.604164123535231</c:v>
                </c:pt>
                <c:pt idx="193">
                  <c:v>19.36960220336897</c:v>
                </c:pt>
                <c:pt idx="194">
                  <c:v>21.715095520019531</c:v>
                </c:pt>
                <c:pt idx="195">
                  <c:v>20.836368560791001</c:v>
                </c:pt>
                <c:pt idx="196">
                  <c:v>20.418388366699201</c:v>
                </c:pt>
                <c:pt idx="197">
                  <c:v>23.004428863525323</c:v>
                </c:pt>
                <c:pt idx="198">
                  <c:v>24.572633743286087</c:v>
                </c:pt>
                <c:pt idx="199">
                  <c:v>25.360271453857465</c:v>
                </c:pt>
                <c:pt idx="200">
                  <c:v>21.668493270873874</c:v>
                </c:pt>
                <c:pt idx="201">
                  <c:v>22.184242248535085</c:v>
                </c:pt>
                <c:pt idx="202">
                  <c:v>21.053247451782227</c:v>
                </c:pt>
                <c:pt idx="203">
                  <c:v>19.922252655029215</c:v>
                </c:pt>
                <c:pt idx="204">
                  <c:v>24.0371608734131</c:v>
                </c:pt>
                <c:pt idx="205">
                  <c:v>22.201274871826186</c:v>
                </c:pt>
                <c:pt idx="206">
                  <c:v>21.363533020019499</c:v>
                </c:pt>
                <c:pt idx="207">
                  <c:v>22.990659713745089</c:v>
                </c:pt>
                <c:pt idx="208">
                  <c:v>22.747413635253842</c:v>
                </c:pt>
                <c:pt idx="209">
                  <c:v>25.731834411621101</c:v>
                </c:pt>
                <c:pt idx="210">
                  <c:v>24.176414489746101</c:v>
                </c:pt>
                <c:pt idx="211">
                  <c:v>21.999887466430735</c:v>
                </c:pt>
                <c:pt idx="212">
                  <c:v>21.225479125976602</c:v>
                </c:pt>
                <c:pt idx="213">
                  <c:v>22.410730361938477</c:v>
                </c:pt>
                <c:pt idx="214">
                  <c:v>22.697132110595703</c:v>
                </c:pt>
                <c:pt idx="215">
                  <c:v>22.483058929443359</c:v>
                </c:pt>
                <c:pt idx="216">
                  <c:v>23.286434173583867</c:v>
                </c:pt>
                <c:pt idx="217">
                  <c:v>24.469718933105362</c:v>
                </c:pt>
                <c:pt idx="218">
                  <c:v>24.057130813598633</c:v>
                </c:pt>
                <c:pt idx="219">
                  <c:v>22.165975570678711</c:v>
                </c:pt>
                <c:pt idx="220">
                  <c:v>21.929243087768473</c:v>
                </c:pt>
                <c:pt idx="221">
                  <c:v>22.519386291503849</c:v>
                </c:pt>
                <c:pt idx="222">
                  <c:v>23.334371566772528</c:v>
                </c:pt>
                <c:pt idx="223">
                  <c:v>23.94974899291983</c:v>
                </c:pt>
                <c:pt idx="224">
                  <c:v>22.677051544189517</c:v>
                </c:pt>
                <c:pt idx="225">
                  <c:v>23.287530899047773</c:v>
                </c:pt>
                <c:pt idx="226">
                  <c:v>21.794137954711889</c:v>
                </c:pt>
                <c:pt idx="227">
                  <c:v>23.325418472290039</c:v>
                </c:pt>
                <c:pt idx="228">
                  <c:v>22.928871154785156</c:v>
                </c:pt>
                <c:pt idx="229">
                  <c:v>24.577253341674805</c:v>
                </c:pt>
                <c:pt idx="230">
                  <c:v>23.897483825683594</c:v>
                </c:pt>
                <c:pt idx="231">
                  <c:v>23.139762878417969</c:v>
                </c:pt>
                <c:pt idx="232">
                  <c:v>25.162797927856445</c:v>
                </c:pt>
                <c:pt idx="233">
                  <c:v>24.066728591918878</c:v>
                </c:pt>
                <c:pt idx="234">
                  <c:v>22.970659255981356</c:v>
                </c:pt>
                <c:pt idx="235">
                  <c:v>24.393100738525316</c:v>
                </c:pt>
                <c:pt idx="236">
                  <c:v>24.158590316772461</c:v>
                </c:pt>
                <c:pt idx="237">
                  <c:v>22.497077941894531</c:v>
                </c:pt>
                <c:pt idx="238">
                  <c:v>22.497970581054691</c:v>
                </c:pt>
                <c:pt idx="239">
                  <c:v>22.308366775512692</c:v>
                </c:pt>
                <c:pt idx="240">
                  <c:v>24.458940505981356</c:v>
                </c:pt>
                <c:pt idx="241">
                  <c:v>24.489097595214826</c:v>
                </c:pt>
                <c:pt idx="242">
                  <c:v>23.008092880248963</c:v>
                </c:pt>
                <c:pt idx="243">
                  <c:v>23.37519836425783</c:v>
                </c:pt>
                <c:pt idx="244">
                  <c:v>22.649709701538086</c:v>
                </c:pt>
                <c:pt idx="245">
                  <c:v>25.118452072143526</c:v>
                </c:pt>
                <c:pt idx="246">
                  <c:v>23.08359909057608</c:v>
                </c:pt>
                <c:pt idx="247">
                  <c:v>23.550763130187928</c:v>
                </c:pt>
                <c:pt idx="248">
                  <c:v>24.017927169799883</c:v>
                </c:pt>
                <c:pt idx="249">
                  <c:v>22.639364242553711</c:v>
                </c:pt>
                <c:pt idx="250">
                  <c:v>22.182319005330289</c:v>
                </c:pt>
                <c:pt idx="251">
                  <c:v>21.725273768107087</c:v>
                </c:pt>
                <c:pt idx="252">
                  <c:v>21.26822853088369</c:v>
                </c:pt>
                <c:pt idx="253">
                  <c:v>20.193742752075131</c:v>
                </c:pt>
                <c:pt idx="254">
                  <c:v>20.736711502075131</c:v>
                </c:pt>
                <c:pt idx="255">
                  <c:v>21.183143615722592</c:v>
                </c:pt>
                <c:pt idx="256">
                  <c:v>21.458331108093262</c:v>
                </c:pt>
                <c:pt idx="257">
                  <c:v>21.733518600463807</c:v>
                </c:pt>
                <c:pt idx="258">
                  <c:v>20.99566841125489</c:v>
                </c:pt>
                <c:pt idx="259">
                  <c:v>20.233360290527262</c:v>
                </c:pt>
                <c:pt idx="260">
                  <c:v>20.437627792358388</c:v>
                </c:pt>
                <c:pt idx="261">
                  <c:v>20.980884552001893</c:v>
                </c:pt>
                <c:pt idx="262">
                  <c:v>21.518218994140625</c:v>
                </c:pt>
                <c:pt idx="263">
                  <c:v>20.128259658813491</c:v>
                </c:pt>
                <c:pt idx="264">
                  <c:v>20.455131530761584</c:v>
                </c:pt>
                <c:pt idx="265">
                  <c:v>20.609418869018636</c:v>
                </c:pt>
                <c:pt idx="266">
                  <c:v>20.912847518920824</c:v>
                </c:pt>
                <c:pt idx="267">
                  <c:v>20.699835777282786</c:v>
                </c:pt>
                <c:pt idx="268">
                  <c:v>20.486824035644528</c:v>
                </c:pt>
                <c:pt idx="269">
                  <c:v>19.421979904174787</c:v>
                </c:pt>
                <c:pt idx="270">
                  <c:v>19.762512207031094</c:v>
                </c:pt>
                <c:pt idx="271">
                  <c:v>20.083951950073242</c:v>
                </c:pt>
                <c:pt idx="272">
                  <c:v>19.56737518310549</c:v>
                </c:pt>
                <c:pt idx="273">
                  <c:v>20.478549957275263</c:v>
                </c:pt>
                <c:pt idx="274">
                  <c:v>19.562900543212887</c:v>
                </c:pt>
                <c:pt idx="275">
                  <c:v>19.421643575032466</c:v>
                </c:pt>
                <c:pt idx="276">
                  <c:v>19.280386606852186</c:v>
                </c:pt>
                <c:pt idx="277">
                  <c:v>19.139129638671829</c:v>
                </c:pt>
                <c:pt idx="278">
                  <c:v>19.192140579223551</c:v>
                </c:pt>
                <c:pt idx="279">
                  <c:v>18.676374435424805</c:v>
                </c:pt>
                <c:pt idx="280">
                  <c:v>18.645082473754883</c:v>
                </c:pt>
                <c:pt idx="281">
                  <c:v>17.527992248535092</c:v>
                </c:pt>
                <c:pt idx="282">
                  <c:v>18.411212921142578</c:v>
                </c:pt>
                <c:pt idx="283">
                  <c:v>18.086389541625849</c:v>
                </c:pt>
                <c:pt idx="284">
                  <c:v>18.14592552185065</c:v>
                </c:pt>
                <c:pt idx="285">
                  <c:v>18.182703018188477</c:v>
                </c:pt>
                <c:pt idx="286">
                  <c:v>18.219480514526307</c:v>
                </c:pt>
                <c:pt idx="287">
                  <c:v>18.291206359863221</c:v>
                </c:pt>
                <c:pt idx="288">
                  <c:v>18.362932205200131</c:v>
                </c:pt>
                <c:pt idx="289">
                  <c:v>17.157613754272528</c:v>
                </c:pt>
                <c:pt idx="290">
                  <c:v>18.885618209838807</c:v>
                </c:pt>
                <c:pt idx="291">
                  <c:v>19.125890731811531</c:v>
                </c:pt>
                <c:pt idx="292">
                  <c:v>17.408636093139524</c:v>
                </c:pt>
                <c:pt idx="293">
                  <c:v>17.754463195800795</c:v>
                </c:pt>
                <c:pt idx="294">
                  <c:v>16.84587287902826</c:v>
                </c:pt>
                <c:pt idx="295">
                  <c:v>18.123615264892631</c:v>
                </c:pt>
                <c:pt idx="296">
                  <c:v>17.430875778198295</c:v>
                </c:pt>
                <c:pt idx="297">
                  <c:v>17.377117792765286</c:v>
                </c:pt>
                <c:pt idx="298">
                  <c:v>17.323359807332288</c:v>
                </c:pt>
                <c:pt idx="299">
                  <c:v>17.269601821899414</c:v>
                </c:pt>
                <c:pt idx="300">
                  <c:v>18.180589675903203</c:v>
                </c:pt>
                <c:pt idx="304">
                  <c:v>16.04125213623049</c:v>
                </c:pt>
                <c:pt idx="305">
                  <c:v>16.260459899902262</c:v>
                </c:pt>
                <c:pt idx="306">
                  <c:v>15.678253173828118</c:v>
                </c:pt>
                <c:pt idx="307">
                  <c:v>15.593440055847209</c:v>
                </c:pt>
                <c:pt idx="308">
                  <c:v>15.682181358337402</c:v>
                </c:pt>
                <c:pt idx="309">
                  <c:v>17.954202651977489</c:v>
                </c:pt>
                <c:pt idx="310">
                  <c:v>14.386679649353027</c:v>
                </c:pt>
                <c:pt idx="311">
                  <c:v>15.414134979248086</c:v>
                </c:pt>
                <c:pt idx="312">
                  <c:v>16.324028015136733</c:v>
                </c:pt>
                <c:pt idx="313">
                  <c:v>16.252135276794426</c:v>
                </c:pt>
                <c:pt idx="314">
                  <c:v>16.180242538452077</c:v>
                </c:pt>
                <c:pt idx="315">
                  <c:v>14.215188026428224</c:v>
                </c:pt>
                <c:pt idx="316">
                  <c:v>15.034431457519531</c:v>
                </c:pt>
                <c:pt idx="317">
                  <c:v>15.853674888610852</c:v>
                </c:pt>
                <c:pt idx="318">
                  <c:v>15.728897094726563</c:v>
                </c:pt>
                <c:pt idx="319">
                  <c:v>15.061409950256374</c:v>
                </c:pt>
                <c:pt idx="320">
                  <c:v>14.823104858398475</c:v>
                </c:pt>
                <c:pt idx="321">
                  <c:v>14.39818286895752</c:v>
                </c:pt>
                <c:pt idx="322">
                  <c:v>14.167144775390627</c:v>
                </c:pt>
                <c:pt idx="323">
                  <c:v>14.550271034240723</c:v>
                </c:pt>
                <c:pt idx="324">
                  <c:v>15.04811954498291</c:v>
                </c:pt>
                <c:pt idx="325">
                  <c:v>14.912967681884766</c:v>
                </c:pt>
                <c:pt idx="326">
                  <c:v>13.911901473999018</c:v>
                </c:pt>
                <c:pt idx="327">
                  <c:v>15.075997352600124</c:v>
                </c:pt>
                <c:pt idx="328">
                  <c:v>13.772059440612795</c:v>
                </c:pt>
                <c:pt idx="329">
                  <c:v>13.369472503662152</c:v>
                </c:pt>
                <c:pt idx="330">
                  <c:v>11.222750663757321</c:v>
                </c:pt>
                <c:pt idx="331">
                  <c:v>11.228648185729968</c:v>
                </c:pt>
                <c:pt idx="332">
                  <c:v>12.890307426452637</c:v>
                </c:pt>
                <c:pt idx="333">
                  <c:v>13.760863304138168</c:v>
                </c:pt>
                <c:pt idx="334">
                  <c:v>13.835249900817873</c:v>
                </c:pt>
                <c:pt idx="336">
                  <c:v>12.499482154846257</c:v>
                </c:pt>
                <c:pt idx="337">
                  <c:v>12.842929840087892</c:v>
                </c:pt>
                <c:pt idx="338">
                  <c:v>12.450607299804753</c:v>
                </c:pt>
                <c:pt idx="339">
                  <c:v>13.048595428466797</c:v>
                </c:pt>
                <c:pt idx="340">
                  <c:v>14.20255184173584</c:v>
                </c:pt>
                <c:pt idx="341">
                  <c:v>11.882776260376009</c:v>
                </c:pt>
                <c:pt idx="342">
                  <c:v>13.13239669799805</c:v>
                </c:pt>
                <c:pt idx="343">
                  <c:v>13.53217887878418</c:v>
                </c:pt>
                <c:pt idx="344">
                  <c:v>12.836883544921875</c:v>
                </c:pt>
                <c:pt idx="345">
                  <c:v>12.813168525695801</c:v>
                </c:pt>
                <c:pt idx="346">
                  <c:v>12.435869216918986</c:v>
                </c:pt>
                <c:pt idx="347">
                  <c:v>13.209621429443358</c:v>
                </c:pt>
                <c:pt idx="348">
                  <c:v>12.876117706298828</c:v>
                </c:pt>
                <c:pt idx="349">
                  <c:v>13.416231155395508</c:v>
                </c:pt>
                <c:pt idx="350">
                  <c:v>13.203564643859863</c:v>
                </c:pt>
                <c:pt idx="351">
                  <c:v>12.608700752258301</c:v>
                </c:pt>
                <c:pt idx="352">
                  <c:v>12.534294605255118</c:v>
                </c:pt>
                <c:pt idx="353">
                  <c:v>12.459888458251974</c:v>
                </c:pt>
                <c:pt idx="354">
                  <c:v>12.762042045593272</c:v>
                </c:pt>
                <c:pt idx="355">
                  <c:v>13.283695220947276</c:v>
                </c:pt>
                <c:pt idx="356">
                  <c:v>13.081748008728027</c:v>
                </c:pt>
                <c:pt idx="357">
                  <c:v>12.499424934387267</c:v>
                </c:pt>
                <c:pt idx="358">
                  <c:v>12.663509368896484</c:v>
                </c:pt>
                <c:pt idx="359">
                  <c:v>12.90357112884522</c:v>
                </c:pt>
                <c:pt idx="360">
                  <c:v>13.103407859802303</c:v>
                </c:pt>
                <c:pt idx="361">
                  <c:v>12.910950660705565</c:v>
                </c:pt>
                <c:pt idx="362">
                  <c:v>12.629629135131831</c:v>
                </c:pt>
                <c:pt idx="363">
                  <c:v>12.942831039428748</c:v>
                </c:pt>
                <c:pt idx="364">
                  <c:v>13.009654998779336</c:v>
                </c:pt>
              </c:numCache>
            </c:numRef>
          </c:val>
        </c:ser>
        <c:ser>
          <c:idx val="3"/>
          <c:order val="3"/>
          <c:tx>
            <c:v>12.8</c:v>
          </c:tx>
          <c:spPr>
            <a:ln w="28575">
              <a:noFill/>
            </a:ln>
          </c:spPr>
          <c:marker>
            <c:symbol val="circle"/>
            <c:size val="3"/>
            <c:spPr>
              <a:noFill/>
              <a:ln>
                <a:solidFill>
                  <a:srgbClr val="800000"/>
                </a:solidFill>
                <a:prstDash val="solid"/>
              </a:ln>
            </c:spPr>
          </c:marker>
          <c:val>
            <c:numRef>
              <c:f>Data!$Q$372:$Q$736</c:f>
              <c:numCache>
                <c:formatCode>0.00</c:formatCode>
                <c:ptCount val="365"/>
                <c:pt idx="0">
                  <c:v>11.523967742919918</c:v>
                </c:pt>
                <c:pt idx="1">
                  <c:v>11.774044036865275</c:v>
                </c:pt>
                <c:pt idx="2">
                  <c:v>11.714612960815399</c:v>
                </c:pt>
                <c:pt idx="3">
                  <c:v>11.447773933410645</c:v>
                </c:pt>
                <c:pt idx="4">
                  <c:v>11.524821281433061</c:v>
                </c:pt>
                <c:pt idx="5">
                  <c:v>11.298234939575195</c:v>
                </c:pt>
                <c:pt idx="6">
                  <c:v>10.971923828125</c:v>
                </c:pt>
                <c:pt idx="7">
                  <c:v>11.058463096618652</c:v>
                </c:pt>
                <c:pt idx="8">
                  <c:v>11.009380340576168</c:v>
                </c:pt>
                <c:pt idx="9">
                  <c:v>11.098587036132814</c:v>
                </c:pt>
                <c:pt idx="10">
                  <c:v>11.107028961181641</c:v>
                </c:pt>
                <c:pt idx="11">
                  <c:v>10.718085289001465</c:v>
                </c:pt>
                <c:pt idx="12">
                  <c:v>11.021374702453565</c:v>
                </c:pt>
                <c:pt idx="13">
                  <c:v>10.705068588256831</c:v>
                </c:pt>
                <c:pt idx="14">
                  <c:v>10.512028694152818</c:v>
                </c:pt>
                <c:pt idx="15">
                  <c:v>10.236361503601048</c:v>
                </c:pt>
                <c:pt idx="16">
                  <c:v>10.743198394775391</c:v>
                </c:pt>
                <c:pt idx="17">
                  <c:v>10.38134288787842</c:v>
                </c:pt>
                <c:pt idx="18">
                  <c:v>10.428781509399414</c:v>
                </c:pt>
                <c:pt idx="19">
                  <c:v>10.624403953552246</c:v>
                </c:pt>
                <c:pt idx="20">
                  <c:v>10.477862358093272</c:v>
                </c:pt>
                <c:pt idx="21">
                  <c:v>10.332936286926328</c:v>
                </c:pt>
                <c:pt idx="22">
                  <c:v>10.144389152526848</c:v>
                </c:pt>
                <c:pt idx="23">
                  <c:v>10.249670028686518</c:v>
                </c:pt>
                <c:pt idx="24">
                  <c:v>10.41742515563965</c:v>
                </c:pt>
                <c:pt idx="25">
                  <c:v>10.16535091400147</c:v>
                </c:pt>
                <c:pt idx="26">
                  <c:v>10.438692092895508</c:v>
                </c:pt>
                <c:pt idx="27">
                  <c:v>10.395745277404835</c:v>
                </c:pt>
                <c:pt idx="28">
                  <c:v>10.132435798645052</c:v>
                </c:pt>
                <c:pt idx="29">
                  <c:v>10.146287918090819</c:v>
                </c:pt>
                <c:pt idx="30">
                  <c:v>9.9042539596557617</c:v>
                </c:pt>
                <c:pt idx="31">
                  <c:v>9.9521299997965524</c:v>
                </c:pt>
                <c:pt idx="32">
                  <c:v>10.000006039937375</c:v>
                </c:pt>
                <c:pt idx="33">
                  <c:v>10.047882080078118</c:v>
                </c:pt>
                <c:pt idx="34">
                  <c:v>9.7045412063598633</c:v>
                </c:pt>
                <c:pt idx="35">
                  <c:v>9.8652191162109713</c:v>
                </c:pt>
                <c:pt idx="36">
                  <c:v>9.9468193054199237</c:v>
                </c:pt>
                <c:pt idx="37">
                  <c:v>10.452515602111816</c:v>
                </c:pt>
                <c:pt idx="38">
                  <c:v>10.115313529968272</c:v>
                </c:pt>
                <c:pt idx="39">
                  <c:v>10.119083404541016</c:v>
                </c:pt>
                <c:pt idx="40">
                  <c:v>10.321697235107459</c:v>
                </c:pt>
                <c:pt idx="41">
                  <c:v>10.524311065673775</c:v>
                </c:pt>
                <c:pt idx="42">
                  <c:v>10.247306823730439</c:v>
                </c:pt>
                <c:pt idx="43">
                  <c:v>10.51078987121582</c:v>
                </c:pt>
                <c:pt idx="44">
                  <c:v>10.011032104492168</c:v>
                </c:pt>
                <c:pt idx="45">
                  <c:v>10.370601654052734</c:v>
                </c:pt>
                <c:pt idx="46">
                  <c:v>10.44709300994873</c:v>
                </c:pt>
                <c:pt idx="47">
                  <c:v>10.443127632141113</c:v>
                </c:pt>
                <c:pt idx="48">
                  <c:v>10.360907554626506</c:v>
                </c:pt>
                <c:pt idx="49">
                  <c:v>10.278687477111815</c:v>
                </c:pt>
                <c:pt idx="50">
                  <c:v>10.518972396850542</c:v>
                </c:pt>
                <c:pt idx="51">
                  <c:v>10.452393054962172</c:v>
                </c:pt>
                <c:pt idx="52">
                  <c:v>10.38581371307373</c:v>
                </c:pt>
                <c:pt idx="53">
                  <c:v>10.319234371185352</c:v>
                </c:pt>
                <c:pt idx="54">
                  <c:v>10.252655029296875</c:v>
                </c:pt>
                <c:pt idx="55">
                  <c:v>10.468955993652344</c:v>
                </c:pt>
                <c:pt idx="56">
                  <c:v>10.381731033325234</c:v>
                </c:pt>
                <c:pt idx="57">
                  <c:v>10.16632652282715</c:v>
                </c:pt>
                <c:pt idx="58">
                  <c:v>10.277005195617669</c:v>
                </c:pt>
                <c:pt idx="100">
                  <c:v>10.5118522644043</c:v>
                </c:pt>
                <c:pt idx="113">
                  <c:v>11.286133766174315</c:v>
                </c:pt>
                <c:pt idx="115">
                  <c:v>11.513793945312498</c:v>
                </c:pt>
                <c:pt idx="116">
                  <c:v>11.92040538787842</c:v>
                </c:pt>
                <c:pt idx="117">
                  <c:v>12.327016830444375</c:v>
                </c:pt>
                <c:pt idx="118">
                  <c:v>12.733628273010249</c:v>
                </c:pt>
                <c:pt idx="119">
                  <c:v>12.117165565490698</c:v>
                </c:pt>
                <c:pt idx="120">
                  <c:v>12.64619255065918</c:v>
                </c:pt>
                <c:pt idx="121">
                  <c:v>12.431883811950684</c:v>
                </c:pt>
                <c:pt idx="122">
                  <c:v>12.217575073242188</c:v>
                </c:pt>
                <c:pt idx="123">
                  <c:v>12.028782844543457</c:v>
                </c:pt>
                <c:pt idx="124">
                  <c:v>13.435006141662599</c:v>
                </c:pt>
                <c:pt idx="125">
                  <c:v>14.148433685302733</c:v>
                </c:pt>
                <c:pt idx="126">
                  <c:v>13.181228637695313</c:v>
                </c:pt>
                <c:pt idx="127">
                  <c:v>13.258895874023439</c:v>
                </c:pt>
                <c:pt idx="128">
                  <c:v>13.313891092936197</c:v>
                </c:pt>
                <c:pt idx="129">
                  <c:v>13.368886311849018</c:v>
                </c:pt>
                <c:pt idx="130">
                  <c:v>13.423881530761722</c:v>
                </c:pt>
                <c:pt idx="131">
                  <c:v>12.003105163574219</c:v>
                </c:pt>
                <c:pt idx="132">
                  <c:v>11.797029495239258</c:v>
                </c:pt>
                <c:pt idx="133">
                  <c:v>12.721961975097626</c:v>
                </c:pt>
                <c:pt idx="134">
                  <c:v>13.577375888824463</c:v>
                </c:pt>
                <c:pt idx="135">
                  <c:v>14.432789802551302</c:v>
                </c:pt>
                <c:pt idx="136">
                  <c:v>14.196977751595631</c:v>
                </c:pt>
                <c:pt idx="137">
                  <c:v>13.961165700639999</c:v>
                </c:pt>
                <c:pt idx="138">
                  <c:v>13.725353649684363</c:v>
                </c:pt>
                <c:pt idx="139">
                  <c:v>13.489541598728778</c:v>
                </c:pt>
                <c:pt idx="140">
                  <c:v>13.253729547773094</c:v>
                </c:pt>
                <c:pt idx="141">
                  <c:v>13.017917496817448</c:v>
                </c:pt>
                <c:pt idx="142">
                  <c:v>12.782105445861818</c:v>
                </c:pt>
                <c:pt idx="143">
                  <c:v>12.782105445861815</c:v>
                </c:pt>
                <c:pt idx="144">
                  <c:v>12.93145275115967</c:v>
                </c:pt>
                <c:pt idx="145">
                  <c:v>13.766803741455048</c:v>
                </c:pt>
                <c:pt idx="146">
                  <c:v>12.513016700744629</c:v>
                </c:pt>
                <c:pt idx="147">
                  <c:v>13.467845916748086</c:v>
                </c:pt>
                <c:pt idx="148">
                  <c:v>12.972531318664595</c:v>
                </c:pt>
                <c:pt idx="149">
                  <c:v>12.715335845947276</c:v>
                </c:pt>
                <c:pt idx="150">
                  <c:v>12.826351165771445</c:v>
                </c:pt>
                <c:pt idx="151">
                  <c:v>12.937366485595698</c:v>
                </c:pt>
                <c:pt idx="152">
                  <c:v>13.234818458557088</c:v>
                </c:pt>
                <c:pt idx="153">
                  <c:v>13.306163787841797</c:v>
                </c:pt>
                <c:pt idx="154">
                  <c:v>12.899015426635742</c:v>
                </c:pt>
                <c:pt idx="155">
                  <c:v>13.735800743103018</c:v>
                </c:pt>
                <c:pt idx="156">
                  <c:v>13.624234199523926</c:v>
                </c:pt>
                <c:pt idx="157">
                  <c:v>13.448840141296357</c:v>
                </c:pt>
                <c:pt idx="158">
                  <c:v>13.18788623809818</c:v>
                </c:pt>
                <c:pt idx="159">
                  <c:v>12.878210067749023</c:v>
                </c:pt>
                <c:pt idx="160">
                  <c:v>12.578670501708984</c:v>
                </c:pt>
                <c:pt idx="161">
                  <c:v>12.17607593536377</c:v>
                </c:pt>
                <c:pt idx="162">
                  <c:v>11.65652656555177</c:v>
                </c:pt>
                <c:pt idx="163">
                  <c:v>12.10720157623291</c:v>
                </c:pt>
                <c:pt idx="164">
                  <c:v>13.318044662475581</c:v>
                </c:pt>
                <c:pt idx="165">
                  <c:v>12.583974838256836</c:v>
                </c:pt>
                <c:pt idx="166">
                  <c:v>12.179970741271948</c:v>
                </c:pt>
                <c:pt idx="167">
                  <c:v>12.133214950561518</c:v>
                </c:pt>
                <c:pt idx="168">
                  <c:v>13.608743667602518</c:v>
                </c:pt>
                <c:pt idx="169">
                  <c:v>13.321270942687988</c:v>
                </c:pt>
                <c:pt idx="170">
                  <c:v>13.73208141326905</c:v>
                </c:pt>
                <c:pt idx="171">
                  <c:v>14.73589611053467</c:v>
                </c:pt>
                <c:pt idx="172">
                  <c:v>14.943733215332054</c:v>
                </c:pt>
                <c:pt idx="173">
                  <c:v>13.130910873413081</c:v>
                </c:pt>
                <c:pt idx="174">
                  <c:v>12.32042121887207</c:v>
                </c:pt>
                <c:pt idx="175">
                  <c:v>13.967915534973146</c:v>
                </c:pt>
                <c:pt idx="176">
                  <c:v>13.889739990234409</c:v>
                </c:pt>
                <c:pt idx="177">
                  <c:v>13.313102722167972</c:v>
                </c:pt>
                <c:pt idx="178">
                  <c:v>13.958500862121582</c:v>
                </c:pt>
                <c:pt idx="179">
                  <c:v>13.208341598510712</c:v>
                </c:pt>
                <c:pt idx="180">
                  <c:v>15.134026527404785</c:v>
                </c:pt>
                <c:pt idx="181">
                  <c:v>15.813895225524941</c:v>
                </c:pt>
                <c:pt idx="182">
                  <c:v>15.392634391784734</c:v>
                </c:pt>
                <c:pt idx="183">
                  <c:v>14.60938167572022</c:v>
                </c:pt>
                <c:pt idx="184">
                  <c:v>15.28996467590332</c:v>
                </c:pt>
                <c:pt idx="185">
                  <c:v>14.148243904113718</c:v>
                </c:pt>
                <c:pt idx="186">
                  <c:v>12.956711769104004</c:v>
                </c:pt>
                <c:pt idx="187">
                  <c:v>13.074149131774902</c:v>
                </c:pt>
                <c:pt idx="188">
                  <c:v>12.924598693847656</c:v>
                </c:pt>
                <c:pt idx="189">
                  <c:v>13.92030143737793</c:v>
                </c:pt>
                <c:pt idx="190">
                  <c:v>14.059636592865068</c:v>
                </c:pt>
                <c:pt idx="191">
                  <c:v>14.19897174835199</c:v>
                </c:pt>
                <c:pt idx="192">
                  <c:v>14.634490966796868</c:v>
                </c:pt>
                <c:pt idx="193">
                  <c:v>15.293745040893548</c:v>
                </c:pt>
                <c:pt idx="194">
                  <c:v>15.62006950378418</c:v>
                </c:pt>
                <c:pt idx="195">
                  <c:v>15.95943164825443</c:v>
                </c:pt>
                <c:pt idx="196">
                  <c:v>15.734066009521483</c:v>
                </c:pt>
                <c:pt idx="197">
                  <c:v>16.057470321655291</c:v>
                </c:pt>
                <c:pt idx="198">
                  <c:v>16.117622375488281</c:v>
                </c:pt>
                <c:pt idx="199">
                  <c:v>15.478096961975099</c:v>
                </c:pt>
                <c:pt idx="200">
                  <c:v>15.366647720336926</c:v>
                </c:pt>
                <c:pt idx="201">
                  <c:v>14.233684539794959</c:v>
                </c:pt>
                <c:pt idx="202">
                  <c:v>14.575411319732698</c:v>
                </c:pt>
                <c:pt idx="203">
                  <c:v>14.91713809967041</c:v>
                </c:pt>
                <c:pt idx="204">
                  <c:v>16.37669563293457</c:v>
                </c:pt>
                <c:pt idx="205">
                  <c:v>15.349216461181642</c:v>
                </c:pt>
                <c:pt idx="206">
                  <c:v>14.717071533203118</c:v>
                </c:pt>
                <c:pt idx="207">
                  <c:v>14.18462085723877</c:v>
                </c:pt>
                <c:pt idx="208">
                  <c:v>14.527631759643555</c:v>
                </c:pt>
                <c:pt idx="209">
                  <c:v>15.683397293090819</c:v>
                </c:pt>
                <c:pt idx="210">
                  <c:v>15.77931022644043</c:v>
                </c:pt>
                <c:pt idx="211">
                  <c:v>14.546320915222168</c:v>
                </c:pt>
                <c:pt idx="212">
                  <c:v>13.686649322509776</c:v>
                </c:pt>
                <c:pt idx="213">
                  <c:v>14.928157806396483</c:v>
                </c:pt>
                <c:pt idx="214">
                  <c:v>14.94196605682373</c:v>
                </c:pt>
                <c:pt idx="215">
                  <c:v>14.876700401306152</c:v>
                </c:pt>
                <c:pt idx="216">
                  <c:v>15.905590057373086</c:v>
                </c:pt>
                <c:pt idx="217">
                  <c:v>16.523508071899414</c:v>
                </c:pt>
                <c:pt idx="218">
                  <c:v>15.858098030090332</c:v>
                </c:pt>
                <c:pt idx="219">
                  <c:v>14.019222259521484</c:v>
                </c:pt>
                <c:pt idx="220">
                  <c:v>14.098880767822266</c:v>
                </c:pt>
                <c:pt idx="221">
                  <c:v>14.838629722595215</c:v>
                </c:pt>
                <c:pt idx="222">
                  <c:v>15.69463062286377</c:v>
                </c:pt>
                <c:pt idx="223">
                  <c:v>15.700435638427775</c:v>
                </c:pt>
                <c:pt idx="224">
                  <c:v>14.028507232666026</c:v>
                </c:pt>
                <c:pt idx="225">
                  <c:v>14.563749313354506</c:v>
                </c:pt>
                <c:pt idx="226">
                  <c:v>15.26142024993897</c:v>
                </c:pt>
                <c:pt idx="227">
                  <c:v>15.81356143951416</c:v>
                </c:pt>
                <c:pt idx="228">
                  <c:v>15.672655105590819</c:v>
                </c:pt>
                <c:pt idx="229">
                  <c:v>15.248925209045398</c:v>
                </c:pt>
                <c:pt idx="230">
                  <c:v>15.828312873840332</c:v>
                </c:pt>
                <c:pt idx="231">
                  <c:v>15.639635086059569</c:v>
                </c:pt>
                <c:pt idx="232">
                  <c:v>16.911952972412131</c:v>
                </c:pt>
                <c:pt idx="233">
                  <c:v>16.149175643920888</c:v>
                </c:pt>
                <c:pt idx="234">
                  <c:v>15.386398315429727</c:v>
                </c:pt>
                <c:pt idx="235">
                  <c:v>16.522214889526257</c:v>
                </c:pt>
                <c:pt idx="236">
                  <c:v>16.206871032714844</c:v>
                </c:pt>
                <c:pt idx="237">
                  <c:v>14.710186004638672</c:v>
                </c:pt>
                <c:pt idx="238">
                  <c:v>14.515623092651367</c:v>
                </c:pt>
                <c:pt idx="239">
                  <c:v>15.175357818603526</c:v>
                </c:pt>
                <c:pt idx="240">
                  <c:v>17.100362777709929</c:v>
                </c:pt>
                <c:pt idx="241">
                  <c:v>19.288127899169776</c:v>
                </c:pt>
                <c:pt idx="242">
                  <c:v>14.807313919067386</c:v>
                </c:pt>
                <c:pt idx="243">
                  <c:v>16.281871795654361</c:v>
                </c:pt>
                <c:pt idx="244">
                  <c:v>14.3853406906128</c:v>
                </c:pt>
                <c:pt idx="245">
                  <c:v>16.749143600463757</c:v>
                </c:pt>
                <c:pt idx="246">
                  <c:v>14.641023635864258</c:v>
                </c:pt>
                <c:pt idx="247">
                  <c:v>15.494379043579098</c:v>
                </c:pt>
                <c:pt idx="248">
                  <c:v>16.347734451293942</c:v>
                </c:pt>
                <c:pt idx="249">
                  <c:v>15.483583450317386</c:v>
                </c:pt>
                <c:pt idx="250">
                  <c:v>15.230351448059036</c:v>
                </c:pt>
                <c:pt idx="251">
                  <c:v>14.977119445800781</c:v>
                </c:pt>
                <c:pt idx="252">
                  <c:v>14.723887443542468</c:v>
                </c:pt>
                <c:pt idx="253">
                  <c:v>13.751922607421868</c:v>
                </c:pt>
                <c:pt idx="254">
                  <c:v>13.97511005401612</c:v>
                </c:pt>
                <c:pt idx="255">
                  <c:v>15.91490650177002</c:v>
                </c:pt>
                <c:pt idx="256">
                  <c:v>15.968077182769768</c:v>
                </c:pt>
                <c:pt idx="257">
                  <c:v>16.021247863769489</c:v>
                </c:pt>
                <c:pt idx="258">
                  <c:v>15.737400054931642</c:v>
                </c:pt>
                <c:pt idx="259">
                  <c:v>15.27834</c:v>
                </c:pt>
                <c:pt idx="260">
                  <c:v>14.58839225769043</c:v>
                </c:pt>
                <c:pt idx="261">
                  <c:v>17.709451675415039</c:v>
                </c:pt>
                <c:pt idx="262">
                  <c:v>18.236839294433587</c:v>
                </c:pt>
                <c:pt idx="263">
                  <c:v>15.042963981628418</c:v>
                </c:pt>
                <c:pt idx="264">
                  <c:v>17.863962173461889</c:v>
                </c:pt>
                <c:pt idx="265">
                  <c:v>17.494070053100593</c:v>
                </c:pt>
                <c:pt idx="266">
                  <c:v>19.690279006958008</c:v>
                </c:pt>
                <c:pt idx="267">
                  <c:v>19.565316200256269</c:v>
                </c:pt>
                <c:pt idx="268">
                  <c:v>19.440353393554688</c:v>
                </c:pt>
                <c:pt idx="269">
                  <c:v>16.581064224243164</c:v>
                </c:pt>
                <c:pt idx="270">
                  <c:v>18.536710739135689</c:v>
                </c:pt>
                <c:pt idx="271">
                  <c:v>17.694047927856541</c:v>
                </c:pt>
                <c:pt idx="272">
                  <c:v>16.713508605957028</c:v>
                </c:pt>
                <c:pt idx="273">
                  <c:v>19.735881805419925</c:v>
                </c:pt>
                <c:pt idx="274">
                  <c:v>18.687479019164989</c:v>
                </c:pt>
                <c:pt idx="275">
                  <c:v>18.53169059753418</c:v>
                </c:pt>
                <c:pt idx="276">
                  <c:v>18.37590217590326</c:v>
                </c:pt>
                <c:pt idx="277">
                  <c:v>18.220113754272461</c:v>
                </c:pt>
                <c:pt idx="278">
                  <c:v>17.883708953857425</c:v>
                </c:pt>
                <c:pt idx="279">
                  <c:v>18.643985748291094</c:v>
                </c:pt>
                <c:pt idx="280">
                  <c:v>18.121225357055728</c:v>
                </c:pt>
                <c:pt idx="281">
                  <c:v>16.469663619995089</c:v>
                </c:pt>
                <c:pt idx="282">
                  <c:v>17.455932617187489</c:v>
                </c:pt>
                <c:pt idx="283">
                  <c:v>16.250131607055664</c:v>
                </c:pt>
                <c:pt idx="284">
                  <c:v>17.181159973144528</c:v>
                </c:pt>
                <c:pt idx="285">
                  <c:v>16.509788513183587</c:v>
                </c:pt>
                <c:pt idx="286">
                  <c:v>17.342372894287049</c:v>
                </c:pt>
                <c:pt idx="287">
                  <c:v>16.558765411376953</c:v>
                </c:pt>
                <c:pt idx="288">
                  <c:v>16.461693763732889</c:v>
                </c:pt>
                <c:pt idx="289">
                  <c:v>16.364622116088867</c:v>
                </c:pt>
                <c:pt idx="290">
                  <c:v>18.10102653503418</c:v>
                </c:pt>
                <c:pt idx="291">
                  <c:v>18.398567199707028</c:v>
                </c:pt>
                <c:pt idx="292">
                  <c:v>16.645103454589826</c:v>
                </c:pt>
                <c:pt idx="293">
                  <c:v>17.132707595825131</c:v>
                </c:pt>
                <c:pt idx="294">
                  <c:v>16.030500411987287</c:v>
                </c:pt>
                <c:pt idx="295">
                  <c:v>17.2393798828125</c:v>
                </c:pt>
                <c:pt idx="296">
                  <c:v>16.873037338256836</c:v>
                </c:pt>
                <c:pt idx="297">
                  <c:v>16.839998245239258</c:v>
                </c:pt>
                <c:pt idx="298">
                  <c:v>16.80695915222169</c:v>
                </c:pt>
                <c:pt idx="299">
                  <c:v>16.773920059204105</c:v>
                </c:pt>
                <c:pt idx="300">
                  <c:v>17.184568405151367</c:v>
                </c:pt>
                <c:pt idx="304">
                  <c:v>17.494070053100593</c:v>
                </c:pt>
                <c:pt idx="305">
                  <c:v>19.690279006958008</c:v>
                </c:pt>
                <c:pt idx="306">
                  <c:v>19.565316200256269</c:v>
                </c:pt>
                <c:pt idx="307">
                  <c:v>19.440353393554688</c:v>
                </c:pt>
                <c:pt idx="308">
                  <c:v>16.581064224243164</c:v>
                </c:pt>
                <c:pt idx="309">
                  <c:v>18.536710739135689</c:v>
                </c:pt>
                <c:pt idx="310">
                  <c:v>17.694047927856541</c:v>
                </c:pt>
                <c:pt idx="311">
                  <c:v>16.713508605957028</c:v>
                </c:pt>
                <c:pt idx="312">
                  <c:v>19.735881805419918</c:v>
                </c:pt>
                <c:pt idx="313">
                  <c:v>18.687479019164989</c:v>
                </c:pt>
                <c:pt idx="314">
                  <c:v>18.53169059753418</c:v>
                </c:pt>
                <c:pt idx="315">
                  <c:v>18.37590217590326</c:v>
                </c:pt>
                <c:pt idx="316">
                  <c:v>18.220113754272461</c:v>
                </c:pt>
                <c:pt idx="317">
                  <c:v>17.883708953857425</c:v>
                </c:pt>
                <c:pt idx="318">
                  <c:v>18.643985748291094</c:v>
                </c:pt>
                <c:pt idx="319">
                  <c:v>18.121225357055728</c:v>
                </c:pt>
                <c:pt idx="320">
                  <c:v>16.469663619995089</c:v>
                </c:pt>
                <c:pt idx="321">
                  <c:v>17.455932617187489</c:v>
                </c:pt>
                <c:pt idx="322">
                  <c:v>16.250131607055664</c:v>
                </c:pt>
                <c:pt idx="323">
                  <c:v>17.181159973144528</c:v>
                </c:pt>
                <c:pt idx="324">
                  <c:v>16.509788513183587</c:v>
                </c:pt>
                <c:pt idx="325">
                  <c:v>17.342372894287049</c:v>
                </c:pt>
                <c:pt idx="326">
                  <c:v>16.558765411376953</c:v>
                </c:pt>
                <c:pt idx="327">
                  <c:v>17.618997573852603</c:v>
                </c:pt>
                <c:pt idx="328">
                  <c:v>16.364622116088867</c:v>
                </c:pt>
                <c:pt idx="329">
                  <c:v>18.10102653503418</c:v>
                </c:pt>
                <c:pt idx="330">
                  <c:v>18.398567199707028</c:v>
                </c:pt>
                <c:pt idx="331">
                  <c:v>16.645103454589826</c:v>
                </c:pt>
                <c:pt idx="332">
                  <c:v>17.132707595825131</c:v>
                </c:pt>
                <c:pt idx="333">
                  <c:v>16.030500411987287</c:v>
                </c:pt>
                <c:pt idx="334">
                  <c:v>17.2393798828125</c:v>
                </c:pt>
                <c:pt idx="336">
                  <c:v>12.415457725524941</c:v>
                </c:pt>
                <c:pt idx="337">
                  <c:v>12.156727790832518</c:v>
                </c:pt>
                <c:pt idx="338">
                  <c:v>12.34562873840332</c:v>
                </c:pt>
                <c:pt idx="339">
                  <c:v>12.406232833862356</c:v>
                </c:pt>
                <c:pt idx="340">
                  <c:v>13.597972869873047</c:v>
                </c:pt>
                <c:pt idx="341">
                  <c:v>11.549691200256349</c:v>
                </c:pt>
                <c:pt idx="342">
                  <c:v>12.829734802246142</c:v>
                </c:pt>
                <c:pt idx="343">
                  <c:v>12.714367866516083</c:v>
                </c:pt>
                <c:pt idx="344">
                  <c:v>12.330436706543018</c:v>
                </c:pt>
                <c:pt idx="345">
                  <c:v>11.894748687744142</c:v>
                </c:pt>
                <c:pt idx="346">
                  <c:v>11.885095596313509</c:v>
                </c:pt>
                <c:pt idx="347">
                  <c:v>12.618279457092255</c:v>
                </c:pt>
                <c:pt idx="348">
                  <c:v>12.070276260375977</c:v>
                </c:pt>
                <c:pt idx="349">
                  <c:v>12.81616783142093</c:v>
                </c:pt>
                <c:pt idx="350">
                  <c:v>12.619297981262207</c:v>
                </c:pt>
                <c:pt idx="351">
                  <c:v>11.80988216400147</c:v>
                </c:pt>
                <c:pt idx="352">
                  <c:v>11.868157386779785</c:v>
                </c:pt>
                <c:pt idx="353">
                  <c:v>11.926432609558137</c:v>
                </c:pt>
                <c:pt idx="354">
                  <c:v>12.16456985473636</c:v>
                </c:pt>
                <c:pt idx="355">
                  <c:v>12.525046348571777</c:v>
                </c:pt>
                <c:pt idx="356">
                  <c:v>12.41324043273927</c:v>
                </c:pt>
                <c:pt idx="357">
                  <c:v>11.912483215332079</c:v>
                </c:pt>
                <c:pt idx="358">
                  <c:v>11.98252010345459</c:v>
                </c:pt>
                <c:pt idx="359">
                  <c:v>12.308786392211926</c:v>
                </c:pt>
                <c:pt idx="360">
                  <c:v>12.4584865570069</c:v>
                </c:pt>
                <c:pt idx="361">
                  <c:v>12.425750732421875</c:v>
                </c:pt>
                <c:pt idx="362">
                  <c:v>12.229621887207031</c:v>
                </c:pt>
                <c:pt idx="363">
                  <c:v>12.400962829589854</c:v>
                </c:pt>
                <c:pt idx="364">
                  <c:v>12.431730270385756</c:v>
                </c:pt>
              </c:numCache>
            </c:numRef>
          </c:val>
        </c:ser>
        <c:ser>
          <c:idx val="4"/>
          <c:order val="4"/>
          <c:tx>
            <c:v>22.6 m</c:v>
          </c:tx>
          <c:spPr>
            <a:ln w="28575">
              <a:noFill/>
            </a:ln>
          </c:spPr>
          <c:marker>
            <c:symbol val="star"/>
            <c:size val="5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val>
            <c:numRef>
              <c:f>Data!$U$372:$U$736</c:f>
              <c:numCache>
                <c:formatCode>0.00</c:formatCode>
                <c:ptCount val="365"/>
                <c:pt idx="0">
                  <c:v>11.972472190856966</c:v>
                </c:pt>
                <c:pt idx="1">
                  <c:v>12.23271656036377</c:v>
                </c:pt>
                <c:pt idx="2">
                  <c:v>12.173893928527832</c:v>
                </c:pt>
                <c:pt idx="3">
                  <c:v>11.809573173522956</c:v>
                </c:pt>
                <c:pt idx="4">
                  <c:v>11.985748291015659</c:v>
                </c:pt>
                <c:pt idx="5">
                  <c:v>11.701346397399902</c:v>
                </c:pt>
                <c:pt idx="6">
                  <c:v>11.429389953613304</c:v>
                </c:pt>
                <c:pt idx="7">
                  <c:v>11.511728286743161</c:v>
                </c:pt>
                <c:pt idx="8">
                  <c:v>11.459820747375488</c:v>
                </c:pt>
                <c:pt idx="9">
                  <c:v>11.607695579528826</c:v>
                </c:pt>
                <c:pt idx="10">
                  <c:v>11.535396575927775</c:v>
                </c:pt>
                <c:pt idx="11">
                  <c:v>11.186908721923798</c:v>
                </c:pt>
                <c:pt idx="12">
                  <c:v>11.462098121643066</c:v>
                </c:pt>
                <c:pt idx="13">
                  <c:v>11.065761566162109</c:v>
                </c:pt>
                <c:pt idx="14">
                  <c:v>10.894493103027354</c:v>
                </c:pt>
                <c:pt idx="15">
                  <c:v>10.679140090942386</c:v>
                </c:pt>
                <c:pt idx="16">
                  <c:v>11.198071479797333</c:v>
                </c:pt>
                <c:pt idx="17">
                  <c:v>10.87824630737305</c:v>
                </c:pt>
                <c:pt idx="18">
                  <c:v>10.876815795898439</c:v>
                </c:pt>
                <c:pt idx="19">
                  <c:v>11.056605339050328</c:v>
                </c:pt>
                <c:pt idx="20">
                  <c:v>10.897233009338379</c:v>
                </c:pt>
                <c:pt idx="21">
                  <c:v>10.7398328781128</c:v>
                </c:pt>
                <c:pt idx="22">
                  <c:v>10.799516677856452</c:v>
                </c:pt>
                <c:pt idx="23">
                  <c:v>10.647146224975581</c:v>
                </c:pt>
                <c:pt idx="24">
                  <c:v>10.862546920776419</c:v>
                </c:pt>
                <c:pt idx="25">
                  <c:v>10.834765434265137</c:v>
                </c:pt>
                <c:pt idx="26">
                  <c:v>10.809486389160206</c:v>
                </c:pt>
                <c:pt idx="27">
                  <c:v>10.573894500732422</c:v>
                </c:pt>
                <c:pt idx="28">
                  <c:v>10.33380699157715</c:v>
                </c:pt>
                <c:pt idx="29">
                  <c:v>10.492520332336426</c:v>
                </c:pt>
                <c:pt idx="30">
                  <c:v>10.395175933837892</c:v>
                </c:pt>
                <c:pt idx="31">
                  <c:v>10.43172295888265</c:v>
                </c:pt>
                <c:pt idx="32">
                  <c:v>10.46826998392741</c:v>
                </c:pt>
                <c:pt idx="33">
                  <c:v>10.504817008972168</c:v>
                </c:pt>
                <c:pt idx="34">
                  <c:v>10.092825889587402</c:v>
                </c:pt>
                <c:pt idx="35">
                  <c:v>10.225109100341797</c:v>
                </c:pt>
                <c:pt idx="36">
                  <c:v>10.352764129638709</c:v>
                </c:pt>
                <c:pt idx="37">
                  <c:v>10.779652595520052</c:v>
                </c:pt>
                <c:pt idx="38">
                  <c:v>10.649102210998535</c:v>
                </c:pt>
                <c:pt idx="39">
                  <c:v>10.14306640625</c:v>
                </c:pt>
                <c:pt idx="40">
                  <c:v>10.475346565246626</c:v>
                </c:pt>
                <c:pt idx="41">
                  <c:v>10.807626724243164</c:v>
                </c:pt>
                <c:pt idx="42">
                  <c:v>10.511391639709473</c:v>
                </c:pt>
                <c:pt idx="43">
                  <c:v>10.809166908264174</c:v>
                </c:pt>
                <c:pt idx="44">
                  <c:v>10.239305496215788</c:v>
                </c:pt>
                <c:pt idx="45">
                  <c:v>10.687760353088379</c:v>
                </c:pt>
                <c:pt idx="46">
                  <c:v>10.830771446228018</c:v>
                </c:pt>
                <c:pt idx="47">
                  <c:v>10.701271057128903</c:v>
                </c:pt>
                <c:pt idx="48">
                  <c:v>10.660491943359375</c:v>
                </c:pt>
                <c:pt idx="49">
                  <c:v>10.619712829589854</c:v>
                </c:pt>
                <c:pt idx="50">
                  <c:v>10.857358932495117</c:v>
                </c:pt>
                <c:pt idx="51">
                  <c:v>10.737050533294678</c:v>
                </c:pt>
                <c:pt idx="52">
                  <c:v>10.616742134094252</c:v>
                </c:pt>
                <c:pt idx="53">
                  <c:v>10.496433734893802</c:v>
                </c:pt>
                <c:pt idx="54">
                  <c:v>10.376125335693359</c:v>
                </c:pt>
                <c:pt idx="55">
                  <c:v>10.665403366088874</c:v>
                </c:pt>
                <c:pt idx="56">
                  <c:v>10.620512008667006</c:v>
                </c:pt>
                <c:pt idx="57">
                  <c:v>10.350057601928748</c:v>
                </c:pt>
                <c:pt idx="58">
                  <c:v>10.472122192382812</c:v>
                </c:pt>
                <c:pt idx="100">
                  <c:v>9.5432157516479492</c:v>
                </c:pt>
                <c:pt idx="113">
                  <c:v>9.2399377822875959</c:v>
                </c:pt>
                <c:pt idx="115">
                  <c:v>10.417655944824222</c:v>
                </c:pt>
                <c:pt idx="116">
                  <c:v>10.696429570515956</c:v>
                </c:pt>
                <c:pt idx="117">
                  <c:v>10.975203196207715</c:v>
                </c:pt>
                <c:pt idx="118">
                  <c:v>11.253976821899414</c:v>
                </c:pt>
                <c:pt idx="119">
                  <c:v>10.382813453674316</c:v>
                </c:pt>
                <c:pt idx="120">
                  <c:v>10.752701759338379</c:v>
                </c:pt>
                <c:pt idx="121">
                  <c:v>10.618833541870098</c:v>
                </c:pt>
                <c:pt idx="122">
                  <c:v>10.484965324401848</c:v>
                </c:pt>
                <c:pt idx="123">
                  <c:v>10.182010650634766</c:v>
                </c:pt>
                <c:pt idx="124">
                  <c:v>11.346744537353526</c:v>
                </c:pt>
                <c:pt idx="125">
                  <c:v>11.885257720947276</c:v>
                </c:pt>
                <c:pt idx="126">
                  <c:v>11.141746520996094</c:v>
                </c:pt>
                <c:pt idx="127">
                  <c:v>11.428127288818358</c:v>
                </c:pt>
                <c:pt idx="128">
                  <c:v>11.419216156005859</c:v>
                </c:pt>
                <c:pt idx="129">
                  <c:v>11.410305023193358</c:v>
                </c:pt>
                <c:pt idx="130">
                  <c:v>11.401393890380858</c:v>
                </c:pt>
                <c:pt idx="131">
                  <c:v>10.525474548339854</c:v>
                </c:pt>
                <c:pt idx="132">
                  <c:v>9.8945350646972727</c:v>
                </c:pt>
                <c:pt idx="133">
                  <c:v>10.272862434387239</c:v>
                </c:pt>
                <c:pt idx="134">
                  <c:v>10.872803211212172</c:v>
                </c:pt>
                <c:pt idx="135">
                  <c:v>11.472743988037109</c:v>
                </c:pt>
                <c:pt idx="136">
                  <c:v>11.427922248840332</c:v>
                </c:pt>
                <c:pt idx="137">
                  <c:v>11.383100509643556</c:v>
                </c:pt>
                <c:pt idx="138">
                  <c:v>11.33827877044674</c:v>
                </c:pt>
                <c:pt idx="139">
                  <c:v>11.29345703125</c:v>
                </c:pt>
                <c:pt idx="140">
                  <c:v>11.248635292053223</c:v>
                </c:pt>
                <c:pt idx="141">
                  <c:v>11.203813552856445</c:v>
                </c:pt>
                <c:pt idx="142">
                  <c:v>11.15899181365967</c:v>
                </c:pt>
                <c:pt idx="143">
                  <c:v>11.114170074462891</c:v>
                </c:pt>
                <c:pt idx="144">
                  <c:v>11.06934833526612</c:v>
                </c:pt>
                <c:pt idx="145">
                  <c:v>11.06934833526612</c:v>
                </c:pt>
                <c:pt idx="146">
                  <c:v>10.133150100708008</c:v>
                </c:pt>
                <c:pt idx="147">
                  <c:v>10.66779708862305</c:v>
                </c:pt>
                <c:pt idx="148">
                  <c:v>10.307675361633301</c:v>
                </c:pt>
                <c:pt idx="149">
                  <c:v>10.106108665466309</c:v>
                </c:pt>
                <c:pt idx="150">
                  <c:v>10.243986129760742</c:v>
                </c:pt>
                <c:pt idx="151">
                  <c:v>10.381863594055169</c:v>
                </c:pt>
                <c:pt idx="152">
                  <c:v>10.519741058349652</c:v>
                </c:pt>
                <c:pt idx="153">
                  <c:v>10.65761852264405</c:v>
                </c:pt>
                <c:pt idx="154">
                  <c:v>10.795495986938477</c:v>
                </c:pt>
                <c:pt idx="155">
                  <c:v>10.933373451232866</c:v>
                </c:pt>
                <c:pt idx="156">
                  <c:v>11.071250915527354</c:v>
                </c:pt>
                <c:pt idx="157">
                  <c:v>11.209128379821768</c:v>
                </c:pt>
                <c:pt idx="158">
                  <c:v>11.209128379821768</c:v>
                </c:pt>
                <c:pt idx="159">
                  <c:v>10.10439395904541</c:v>
                </c:pt>
                <c:pt idx="160">
                  <c:v>10.187187194824222</c:v>
                </c:pt>
                <c:pt idx="161">
                  <c:v>10.180178960164358</c:v>
                </c:pt>
                <c:pt idx="162">
                  <c:v>10.173170725504548</c:v>
                </c:pt>
                <c:pt idx="163">
                  <c:v>10.166162490844728</c:v>
                </c:pt>
                <c:pt idx="164">
                  <c:v>10.159154256184957</c:v>
                </c:pt>
                <c:pt idx="165">
                  <c:v>10.152146021525105</c:v>
                </c:pt>
                <c:pt idx="166">
                  <c:v>10.145137786865234</c:v>
                </c:pt>
                <c:pt idx="167">
                  <c:v>10.509714603424072</c:v>
                </c:pt>
                <c:pt idx="168">
                  <c:v>10.874291419982924</c:v>
                </c:pt>
                <c:pt idx="169">
                  <c:v>10.534511566162108</c:v>
                </c:pt>
                <c:pt idx="170">
                  <c:v>10.378089904785156</c:v>
                </c:pt>
                <c:pt idx="171">
                  <c:v>10.747410774230948</c:v>
                </c:pt>
                <c:pt idx="172">
                  <c:v>10.474183082580565</c:v>
                </c:pt>
                <c:pt idx="173">
                  <c:v>10.722782135009776</c:v>
                </c:pt>
                <c:pt idx="174">
                  <c:v>10.971381187438965</c:v>
                </c:pt>
                <c:pt idx="175">
                  <c:v>11.219980239868176</c:v>
                </c:pt>
                <c:pt idx="176">
                  <c:v>11.589065551757812</c:v>
                </c:pt>
                <c:pt idx="177">
                  <c:v>10.803750038147024</c:v>
                </c:pt>
                <c:pt idx="178">
                  <c:v>10.554862022399902</c:v>
                </c:pt>
                <c:pt idx="179">
                  <c:v>10.711799144744868</c:v>
                </c:pt>
                <c:pt idx="180">
                  <c:v>10.868736267089892</c:v>
                </c:pt>
                <c:pt idx="181">
                  <c:v>11.476461410522464</c:v>
                </c:pt>
                <c:pt idx="182">
                  <c:v>11.37392711639405</c:v>
                </c:pt>
                <c:pt idx="183">
                  <c:v>11.353260040283224</c:v>
                </c:pt>
                <c:pt idx="184">
                  <c:v>11.83496761322022</c:v>
                </c:pt>
                <c:pt idx="185">
                  <c:v>11.118446350097656</c:v>
                </c:pt>
                <c:pt idx="186">
                  <c:v>10.746905326843262</c:v>
                </c:pt>
                <c:pt idx="187">
                  <c:v>10.375364303588874</c:v>
                </c:pt>
                <c:pt idx="188">
                  <c:v>10.003823280334448</c:v>
                </c:pt>
                <c:pt idx="189">
                  <c:v>10.078956604003906</c:v>
                </c:pt>
                <c:pt idx="190">
                  <c:v>10.154089927673352</c:v>
                </c:pt>
                <c:pt idx="191">
                  <c:v>10.229223251342768</c:v>
                </c:pt>
                <c:pt idx="192">
                  <c:v>10.013559341430664</c:v>
                </c:pt>
                <c:pt idx="193">
                  <c:v>11.612830162048352</c:v>
                </c:pt>
                <c:pt idx="194">
                  <c:v>12.287572860717768</c:v>
                </c:pt>
                <c:pt idx="195">
                  <c:v>12.676149368286136</c:v>
                </c:pt>
                <c:pt idx="196">
                  <c:v>12.199089050292972</c:v>
                </c:pt>
                <c:pt idx="197">
                  <c:v>12.446107864379883</c:v>
                </c:pt>
                <c:pt idx="198">
                  <c:v>12.337663650512695</c:v>
                </c:pt>
                <c:pt idx="199">
                  <c:v>11.927043914794922</c:v>
                </c:pt>
                <c:pt idx="200">
                  <c:v>12.079051017761268</c:v>
                </c:pt>
                <c:pt idx="201">
                  <c:v>10.330787658691406</c:v>
                </c:pt>
                <c:pt idx="202">
                  <c:v>10.510819911956787</c:v>
                </c:pt>
                <c:pt idx="203">
                  <c:v>10.690852165222168</c:v>
                </c:pt>
                <c:pt idx="204">
                  <c:v>12.179362297058105</c:v>
                </c:pt>
                <c:pt idx="205">
                  <c:v>11.389720916748086</c:v>
                </c:pt>
                <c:pt idx="206">
                  <c:v>11.218115806579553</c:v>
                </c:pt>
                <c:pt idx="207">
                  <c:v>11.046510696411133</c:v>
                </c:pt>
                <c:pt idx="208">
                  <c:v>11.11025142669674</c:v>
                </c:pt>
                <c:pt idx="209">
                  <c:v>11.707309722900391</c:v>
                </c:pt>
                <c:pt idx="210">
                  <c:v>10.794735908508304</c:v>
                </c:pt>
                <c:pt idx="211">
                  <c:v>10.755072593689006</c:v>
                </c:pt>
                <c:pt idx="212">
                  <c:v>8.9696187973022568</c:v>
                </c:pt>
                <c:pt idx="213">
                  <c:v>10.776345252990723</c:v>
                </c:pt>
                <c:pt idx="214">
                  <c:v>11.363996505737356</c:v>
                </c:pt>
                <c:pt idx="215">
                  <c:v>10.961387634277354</c:v>
                </c:pt>
                <c:pt idx="216">
                  <c:v>11.650478363037108</c:v>
                </c:pt>
                <c:pt idx="217">
                  <c:v>12.101772308349609</c:v>
                </c:pt>
                <c:pt idx="218">
                  <c:v>11.092234611511268</c:v>
                </c:pt>
                <c:pt idx="219">
                  <c:v>10.706347942352295</c:v>
                </c:pt>
                <c:pt idx="220">
                  <c:v>10.320461273193359</c:v>
                </c:pt>
                <c:pt idx="221">
                  <c:v>11.238194465637166</c:v>
                </c:pt>
                <c:pt idx="222">
                  <c:v>11.474460601806673</c:v>
                </c:pt>
                <c:pt idx="223">
                  <c:v>10.647684097290039</c:v>
                </c:pt>
                <c:pt idx="224">
                  <c:v>10.017216682434068</c:v>
                </c:pt>
                <c:pt idx="225">
                  <c:v>10.940485954284705</c:v>
                </c:pt>
                <c:pt idx="226">
                  <c:v>11.685522079467811</c:v>
                </c:pt>
                <c:pt idx="227">
                  <c:v>11.220111846923798</c:v>
                </c:pt>
                <c:pt idx="228">
                  <c:v>11.153070449829102</c:v>
                </c:pt>
                <c:pt idx="229">
                  <c:v>10.902503013610852</c:v>
                </c:pt>
                <c:pt idx="230">
                  <c:v>11.10841083526612</c:v>
                </c:pt>
                <c:pt idx="231">
                  <c:v>11.654356956481966</c:v>
                </c:pt>
                <c:pt idx="232">
                  <c:v>12.282981872558594</c:v>
                </c:pt>
                <c:pt idx="233">
                  <c:v>11.331115722656248</c:v>
                </c:pt>
                <c:pt idx="234">
                  <c:v>10.379249572753954</c:v>
                </c:pt>
                <c:pt idx="235">
                  <c:v>12.429971694946289</c:v>
                </c:pt>
                <c:pt idx="236">
                  <c:v>11.914891242980957</c:v>
                </c:pt>
                <c:pt idx="237">
                  <c:v>10.777643203735352</c:v>
                </c:pt>
                <c:pt idx="238">
                  <c:v>11.20180797576905</c:v>
                </c:pt>
                <c:pt idx="239">
                  <c:v>11.625972747802733</c:v>
                </c:pt>
                <c:pt idx="240">
                  <c:v>12.050137519836474</c:v>
                </c:pt>
                <c:pt idx="241">
                  <c:v>12.506789207458526</c:v>
                </c:pt>
                <c:pt idx="242">
                  <c:v>11.048879623413042</c:v>
                </c:pt>
                <c:pt idx="243">
                  <c:v>11.26895236968995</c:v>
                </c:pt>
                <c:pt idx="244">
                  <c:v>10.554518699646026</c:v>
                </c:pt>
                <c:pt idx="245">
                  <c:v>12.995595932006875</c:v>
                </c:pt>
                <c:pt idx="246">
                  <c:v>10.811402320861816</c:v>
                </c:pt>
                <c:pt idx="247">
                  <c:v>11.306163311004656</c:v>
                </c:pt>
                <c:pt idx="248">
                  <c:v>11.800924301147464</c:v>
                </c:pt>
                <c:pt idx="249">
                  <c:v>10.821037292480472</c:v>
                </c:pt>
                <c:pt idx="250">
                  <c:v>10.557444890340212</c:v>
                </c:pt>
                <c:pt idx="251">
                  <c:v>10.293852488199848</c:v>
                </c:pt>
                <c:pt idx="252">
                  <c:v>10.030260086059538</c:v>
                </c:pt>
                <c:pt idx="253">
                  <c:v>10.067014376322454</c:v>
                </c:pt>
                <c:pt idx="254">
                  <c:v>10.103768666585285</c:v>
                </c:pt>
                <c:pt idx="255">
                  <c:v>10.140522956848146</c:v>
                </c:pt>
                <c:pt idx="256">
                  <c:v>10.770267486572248</c:v>
                </c:pt>
                <c:pt idx="257">
                  <c:v>11.400012016296404</c:v>
                </c:pt>
                <c:pt idx="258">
                  <c:v>10.108873367309538</c:v>
                </c:pt>
                <c:pt idx="259">
                  <c:v>11.274884223938002</c:v>
                </c:pt>
                <c:pt idx="260">
                  <c:v>10.412990570068402</c:v>
                </c:pt>
                <c:pt idx="261">
                  <c:v>10.909204483032227</c:v>
                </c:pt>
                <c:pt idx="262">
                  <c:v>11.562601089477539</c:v>
                </c:pt>
                <c:pt idx="263">
                  <c:v>10.591867446899411</c:v>
                </c:pt>
                <c:pt idx="264">
                  <c:v>10.930947303771973</c:v>
                </c:pt>
                <c:pt idx="265">
                  <c:v>11.095687866210977</c:v>
                </c:pt>
                <c:pt idx="266">
                  <c:v>12.019023895263672</c:v>
                </c:pt>
                <c:pt idx="267">
                  <c:v>11.803035736084025</c:v>
                </c:pt>
                <c:pt idx="268">
                  <c:v>11.587047576904336</c:v>
                </c:pt>
                <c:pt idx="269">
                  <c:v>10.598290443420398</c:v>
                </c:pt>
                <c:pt idx="270">
                  <c:v>10.596173286437988</c:v>
                </c:pt>
                <c:pt idx="271">
                  <c:v>11.302992820739776</c:v>
                </c:pt>
                <c:pt idx="272">
                  <c:v>10.886413574218782</c:v>
                </c:pt>
                <c:pt idx="273">
                  <c:v>11.463550567627006</c:v>
                </c:pt>
                <c:pt idx="274">
                  <c:v>10.395868301391602</c:v>
                </c:pt>
                <c:pt idx="275">
                  <c:v>10.425882975260448</c:v>
                </c:pt>
                <c:pt idx="276">
                  <c:v>10.455897649129296</c:v>
                </c:pt>
                <c:pt idx="277">
                  <c:v>10.48591232299805</c:v>
                </c:pt>
                <c:pt idx="278">
                  <c:v>10.615023612976071</c:v>
                </c:pt>
                <c:pt idx="279">
                  <c:v>10.412508010864302</c:v>
                </c:pt>
                <c:pt idx="280">
                  <c:v>10.392129898071321</c:v>
                </c:pt>
                <c:pt idx="281">
                  <c:v>9.7886581420898189</c:v>
                </c:pt>
                <c:pt idx="282">
                  <c:v>10.617138862609863</c:v>
                </c:pt>
                <c:pt idx="283">
                  <c:v>10.356489181518556</c:v>
                </c:pt>
                <c:pt idx="284">
                  <c:v>10.285976409912108</c:v>
                </c:pt>
                <c:pt idx="285">
                  <c:v>10.473462581634521</c:v>
                </c:pt>
                <c:pt idx="286">
                  <c:v>10.660948753356934</c:v>
                </c:pt>
                <c:pt idx="287">
                  <c:v>10.623691240946451</c:v>
                </c:pt>
                <c:pt idx="288">
                  <c:v>10.598852899339464</c:v>
                </c:pt>
                <c:pt idx="289">
                  <c:v>10.549176216125502</c:v>
                </c:pt>
                <c:pt idx="290">
                  <c:v>11.63929462432862</c:v>
                </c:pt>
                <c:pt idx="291">
                  <c:v>11.606779098510742</c:v>
                </c:pt>
                <c:pt idx="292">
                  <c:v>10.194817543029785</c:v>
                </c:pt>
                <c:pt idx="293">
                  <c:v>10.974740982055664</c:v>
                </c:pt>
                <c:pt idx="294">
                  <c:v>10.185891151428224</c:v>
                </c:pt>
                <c:pt idx="295">
                  <c:v>11.724062919616699</c:v>
                </c:pt>
                <c:pt idx="296">
                  <c:v>11.106680870056152</c:v>
                </c:pt>
                <c:pt idx="297">
                  <c:v>11.187074661254847</c:v>
                </c:pt>
                <c:pt idx="298">
                  <c:v>11.267468452453613</c:v>
                </c:pt>
                <c:pt idx="299">
                  <c:v>11.347862243652344</c:v>
                </c:pt>
                <c:pt idx="300">
                  <c:v>12.205999374389682</c:v>
                </c:pt>
                <c:pt idx="304">
                  <c:v>11.095687866210977</c:v>
                </c:pt>
                <c:pt idx="305">
                  <c:v>12.019023895263672</c:v>
                </c:pt>
                <c:pt idx="306">
                  <c:v>11.803035736084025</c:v>
                </c:pt>
                <c:pt idx="307">
                  <c:v>11.587047576904336</c:v>
                </c:pt>
                <c:pt idx="308">
                  <c:v>10.598290443420398</c:v>
                </c:pt>
                <c:pt idx="309">
                  <c:v>10.596173286437988</c:v>
                </c:pt>
                <c:pt idx="310">
                  <c:v>11.302992820739776</c:v>
                </c:pt>
                <c:pt idx="311">
                  <c:v>10.886413574218782</c:v>
                </c:pt>
                <c:pt idx="312">
                  <c:v>11.463550567627006</c:v>
                </c:pt>
                <c:pt idx="313">
                  <c:v>10.395868301391602</c:v>
                </c:pt>
                <c:pt idx="314">
                  <c:v>10.425882975260448</c:v>
                </c:pt>
                <c:pt idx="315">
                  <c:v>10.455897649129296</c:v>
                </c:pt>
                <c:pt idx="316">
                  <c:v>10.48591232299805</c:v>
                </c:pt>
                <c:pt idx="317">
                  <c:v>10.615023612976071</c:v>
                </c:pt>
                <c:pt idx="318">
                  <c:v>10.412508010864302</c:v>
                </c:pt>
                <c:pt idx="319">
                  <c:v>10.392129898071323</c:v>
                </c:pt>
                <c:pt idx="320">
                  <c:v>9.7886581420898189</c:v>
                </c:pt>
                <c:pt idx="321">
                  <c:v>10.617138862609863</c:v>
                </c:pt>
                <c:pt idx="322">
                  <c:v>10.356489181518556</c:v>
                </c:pt>
                <c:pt idx="323">
                  <c:v>10.285976409912108</c:v>
                </c:pt>
                <c:pt idx="324">
                  <c:v>9.4421691894531179</c:v>
                </c:pt>
                <c:pt idx="325">
                  <c:v>10.660948753356934</c:v>
                </c:pt>
                <c:pt idx="326">
                  <c:v>9.8404273986816548</c:v>
                </c:pt>
                <c:pt idx="327">
                  <c:v>14.24678421020511</c:v>
                </c:pt>
                <c:pt idx="328">
                  <c:v>10.549176216125502</c:v>
                </c:pt>
                <c:pt idx="329">
                  <c:v>11.63929462432862</c:v>
                </c:pt>
                <c:pt idx="330">
                  <c:v>11.606779098510742</c:v>
                </c:pt>
                <c:pt idx="331">
                  <c:v>10.194817543029785</c:v>
                </c:pt>
                <c:pt idx="332">
                  <c:v>10.974740982055664</c:v>
                </c:pt>
                <c:pt idx="333">
                  <c:v>10.185891151428224</c:v>
                </c:pt>
                <c:pt idx="334">
                  <c:v>11.724062919616699</c:v>
                </c:pt>
                <c:pt idx="336">
                  <c:v>12.350991249084474</c:v>
                </c:pt>
                <c:pt idx="337">
                  <c:v>12.620810508728027</c:v>
                </c:pt>
                <c:pt idx="338">
                  <c:v>12.94726085662842</c:v>
                </c:pt>
                <c:pt idx="339">
                  <c:v>12.499149322509776</c:v>
                </c:pt>
                <c:pt idx="340">
                  <c:v>13.934790611267102</c:v>
                </c:pt>
                <c:pt idx="341">
                  <c:v>11.376407623291026</c:v>
                </c:pt>
                <c:pt idx="342">
                  <c:v>13.207602500915518</c:v>
                </c:pt>
                <c:pt idx="343">
                  <c:v>13.019997596740724</c:v>
                </c:pt>
                <c:pt idx="344">
                  <c:v>12.667067527770996</c:v>
                </c:pt>
                <c:pt idx="345">
                  <c:v>12.524278640747038</c:v>
                </c:pt>
                <c:pt idx="346">
                  <c:v>12.3823356628418</c:v>
                </c:pt>
                <c:pt idx="347">
                  <c:v>12.845281600952148</c:v>
                </c:pt>
                <c:pt idx="348">
                  <c:v>12.306331634521484</c:v>
                </c:pt>
                <c:pt idx="349">
                  <c:v>13.197402954101562</c:v>
                </c:pt>
                <c:pt idx="350">
                  <c:v>13.05019474029541</c:v>
                </c:pt>
                <c:pt idx="351">
                  <c:v>12.304917335510254</c:v>
                </c:pt>
                <c:pt idx="352">
                  <c:v>12.314759254455566</c:v>
                </c:pt>
                <c:pt idx="353">
                  <c:v>12.324601173400868</c:v>
                </c:pt>
                <c:pt idx="354">
                  <c:v>12.552545547485407</c:v>
                </c:pt>
                <c:pt idx="355">
                  <c:v>12.929775238037109</c:v>
                </c:pt>
                <c:pt idx="356">
                  <c:v>12.836016654968311</c:v>
                </c:pt>
                <c:pt idx="357">
                  <c:v>12.337296485900868</c:v>
                </c:pt>
                <c:pt idx="358">
                  <c:v>12.20517635345459</c:v>
                </c:pt>
                <c:pt idx="359">
                  <c:v>12.487224578857422</c:v>
                </c:pt>
                <c:pt idx="360">
                  <c:v>12.798998832702637</c:v>
                </c:pt>
                <c:pt idx="361">
                  <c:v>12.757335662841797</c:v>
                </c:pt>
                <c:pt idx="362">
                  <c:v>12.524117469787598</c:v>
                </c:pt>
                <c:pt idx="363">
                  <c:v>12.69998264312745</c:v>
                </c:pt>
                <c:pt idx="364">
                  <c:v>12.84445381164552</c:v>
                </c:pt>
              </c:numCache>
            </c:numRef>
          </c:val>
        </c:ser>
        <c:marker val="1"/>
        <c:axId val="71855488"/>
        <c:axId val="72074752"/>
      </c:lineChart>
      <c:dateAx>
        <c:axId val="71855488"/>
        <c:scaling>
          <c:orientation val="minMax"/>
        </c:scaling>
        <c:axPos val="b"/>
        <c:numFmt formatCode="m/d;@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074752"/>
        <c:crosses val="autoZero"/>
        <c:auto val="1"/>
        <c:lblOffset val="100"/>
        <c:baseTimeUnit val="days"/>
        <c:majorUnit val="1"/>
        <c:majorTimeUnit val="months"/>
        <c:minorUnit val="1"/>
        <c:minorTimeUnit val="months"/>
      </c:dateAx>
      <c:valAx>
        <c:axId val="72074752"/>
        <c:scaling>
          <c:orientation val="minMax"/>
          <c:max val="30"/>
          <c:min val="5"/>
        </c:scaling>
        <c:axPos val="l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 baseline="0"/>
                  <a:t>Water temp, C</a:t>
                </a:r>
              </a:p>
            </c:rich>
          </c:tx>
          <c:layout>
            <c:manualLayout>
              <c:xMode val="edge"/>
              <c:yMode val="edge"/>
              <c:x val="2.7303754266211611E-2"/>
              <c:y val="0.36250000000000032"/>
            </c:manualLayout>
          </c:layout>
          <c:spPr>
            <a:noFill/>
            <a:ln w="25400">
              <a:noFill/>
            </a:ln>
          </c:spPr>
        </c:title>
        <c:numFmt formatCode="0.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855488"/>
        <c:crosses val="autoZero"/>
        <c:crossBetween val="between"/>
      </c:valAx>
      <c:spPr>
        <a:noFill/>
        <a:ln w="254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5665564841937419"/>
          <c:y val="0.90937500000000004"/>
          <c:w val="0.37030752555248148"/>
          <c:h val="6.8749999999999992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9.4117724295664007E-2"/>
          <c:y val="7.3529517362013672E-2"/>
          <c:w val="0.86554692879048123"/>
          <c:h val="0.67353037903604529"/>
        </c:manualLayout>
      </c:layout>
      <c:lineChart>
        <c:grouping val="standard"/>
        <c:ser>
          <c:idx val="0"/>
          <c:order val="0"/>
          <c:tx>
            <c:v>Est-2 Qt(rate)</c:v>
          </c:tx>
          <c:spPr>
            <a:ln w="28575">
              <a:noFill/>
            </a:ln>
          </c:spPr>
          <c:marker>
            <c:symbol val="diamond"/>
            <c:size val="3"/>
            <c:spPr>
              <a:solidFill>
                <a:srgbClr val="CCFFFF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'Calc-2'!$B$11:$B$986</c:f>
              <c:numCache>
                <c:formatCode>mm/dd/yy</c:formatCode>
                <c:ptCount val="976"/>
                <c:pt idx="0">
                  <c:v>37742</c:v>
                </c:pt>
                <c:pt idx="1">
                  <c:v>37743</c:v>
                </c:pt>
                <c:pt idx="2">
                  <c:v>37744</c:v>
                </c:pt>
                <c:pt idx="3">
                  <c:v>37745</c:v>
                </c:pt>
                <c:pt idx="4">
                  <c:v>37746</c:v>
                </c:pt>
                <c:pt idx="5">
                  <c:v>37747</c:v>
                </c:pt>
                <c:pt idx="6">
                  <c:v>37748</c:v>
                </c:pt>
                <c:pt idx="7">
                  <c:v>37749</c:v>
                </c:pt>
                <c:pt idx="8">
                  <c:v>37750</c:v>
                </c:pt>
                <c:pt idx="9">
                  <c:v>37751</c:v>
                </c:pt>
                <c:pt idx="10">
                  <c:v>37752</c:v>
                </c:pt>
                <c:pt idx="11">
                  <c:v>37753</c:v>
                </c:pt>
                <c:pt idx="12">
                  <c:v>37754</c:v>
                </c:pt>
                <c:pt idx="13">
                  <c:v>37755</c:v>
                </c:pt>
                <c:pt idx="14">
                  <c:v>37756</c:v>
                </c:pt>
                <c:pt idx="15">
                  <c:v>37757</c:v>
                </c:pt>
                <c:pt idx="16">
                  <c:v>37758</c:v>
                </c:pt>
                <c:pt idx="17">
                  <c:v>37759</c:v>
                </c:pt>
                <c:pt idx="18">
                  <c:v>37760</c:v>
                </c:pt>
                <c:pt idx="19">
                  <c:v>37761</c:v>
                </c:pt>
                <c:pt idx="20">
                  <c:v>37762</c:v>
                </c:pt>
                <c:pt idx="21">
                  <c:v>37763</c:v>
                </c:pt>
                <c:pt idx="22">
                  <c:v>37764</c:v>
                </c:pt>
                <c:pt idx="23">
                  <c:v>37765</c:v>
                </c:pt>
                <c:pt idx="24">
                  <c:v>37766</c:v>
                </c:pt>
                <c:pt idx="25">
                  <c:v>37767</c:v>
                </c:pt>
                <c:pt idx="26">
                  <c:v>37768</c:v>
                </c:pt>
                <c:pt idx="27">
                  <c:v>37769</c:v>
                </c:pt>
                <c:pt idx="28">
                  <c:v>37770</c:v>
                </c:pt>
                <c:pt idx="29">
                  <c:v>37771</c:v>
                </c:pt>
                <c:pt idx="30">
                  <c:v>37772</c:v>
                </c:pt>
                <c:pt idx="31">
                  <c:v>37773</c:v>
                </c:pt>
                <c:pt idx="32">
                  <c:v>37774</c:v>
                </c:pt>
                <c:pt idx="33">
                  <c:v>37775</c:v>
                </c:pt>
                <c:pt idx="34">
                  <c:v>37776</c:v>
                </c:pt>
                <c:pt idx="35">
                  <c:v>37777</c:v>
                </c:pt>
                <c:pt idx="36">
                  <c:v>37778</c:v>
                </c:pt>
                <c:pt idx="37">
                  <c:v>37779</c:v>
                </c:pt>
                <c:pt idx="38">
                  <c:v>37780</c:v>
                </c:pt>
                <c:pt idx="39">
                  <c:v>37781</c:v>
                </c:pt>
                <c:pt idx="40">
                  <c:v>37782</c:v>
                </c:pt>
                <c:pt idx="41">
                  <c:v>37783</c:v>
                </c:pt>
                <c:pt idx="42">
                  <c:v>37784</c:v>
                </c:pt>
                <c:pt idx="43">
                  <c:v>37785</c:v>
                </c:pt>
                <c:pt idx="44">
                  <c:v>37786</c:v>
                </c:pt>
                <c:pt idx="45">
                  <c:v>37787</c:v>
                </c:pt>
                <c:pt idx="46">
                  <c:v>37788</c:v>
                </c:pt>
                <c:pt idx="47">
                  <c:v>37789</c:v>
                </c:pt>
                <c:pt idx="48">
                  <c:v>37790</c:v>
                </c:pt>
                <c:pt idx="49">
                  <c:v>37791</c:v>
                </c:pt>
                <c:pt idx="50">
                  <c:v>37792</c:v>
                </c:pt>
                <c:pt idx="51">
                  <c:v>37793</c:v>
                </c:pt>
                <c:pt idx="52">
                  <c:v>37794</c:v>
                </c:pt>
                <c:pt idx="53">
                  <c:v>37795</c:v>
                </c:pt>
                <c:pt idx="54">
                  <c:v>37796</c:v>
                </c:pt>
                <c:pt idx="55">
                  <c:v>37797</c:v>
                </c:pt>
                <c:pt idx="56">
                  <c:v>37798</c:v>
                </c:pt>
                <c:pt idx="57">
                  <c:v>37799</c:v>
                </c:pt>
                <c:pt idx="58">
                  <c:v>37800</c:v>
                </c:pt>
                <c:pt idx="59">
                  <c:v>37801</c:v>
                </c:pt>
                <c:pt idx="60">
                  <c:v>37802</c:v>
                </c:pt>
                <c:pt idx="61">
                  <c:v>37803</c:v>
                </c:pt>
                <c:pt idx="62">
                  <c:v>37804</c:v>
                </c:pt>
                <c:pt idx="63">
                  <c:v>37805</c:v>
                </c:pt>
                <c:pt idx="64">
                  <c:v>37806</c:v>
                </c:pt>
                <c:pt idx="65">
                  <c:v>37807</c:v>
                </c:pt>
                <c:pt idx="66">
                  <c:v>37808</c:v>
                </c:pt>
                <c:pt idx="67">
                  <c:v>37809</c:v>
                </c:pt>
                <c:pt idx="68">
                  <c:v>37810</c:v>
                </c:pt>
                <c:pt idx="69">
                  <c:v>37811</c:v>
                </c:pt>
                <c:pt idx="70">
                  <c:v>37812</c:v>
                </c:pt>
                <c:pt idx="71">
                  <c:v>37813</c:v>
                </c:pt>
                <c:pt idx="72">
                  <c:v>37814</c:v>
                </c:pt>
                <c:pt idx="73">
                  <c:v>37815</c:v>
                </c:pt>
                <c:pt idx="74">
                  <c:v>37816</c:v>
                </c:pt>
                <c:pt idx="75">
                  <c:v>37817</c:v>
                </c:pt>
                <c:pt idx="76">
                  <c:v>37818</c:v>
                </c:pt>
                <c:pt idx="77">
                  <c:v>37819</c:v>
                </c:pt>
                <c:pt idx="78">
                  <c:v>37820</c:v>
                </c:pt>
                <c:pt idx="79">
                  <c:v>37821</c:v>
                </c:pt>
                <c:pt idx="80">
                  <c:v>37822</c:v>
                </c:pt>
                <c:pt idx="81">
                  <c:v>37823</c:v>
                </c:pt>
                <c:pt idx="82">
                  <c:v>37824</c:v>
                </c:pt>
                <c:pt idx="83">
                  <c:v>37825</c:v>
                </c:pt>
                <c:pt idx="84">
                  <c:v>37826</c:v>
                </c:pt>
                <c:pt idx="85">
                  <c:v>37827</c:v>
                </c:pt>
                <c:pt idx="86">
                  <c:v>37828</c:v>
                </c:pt>
                <c:pt idx="87">
                  <c:v>37829</c:v>
                </c:pt>
                <c:pt idx="88">
                  <c:v>37830</c:v>
                </c:pt>
                <c:pt idx="89">
                  <c:v>37831</c:v>
                </c:pt>
                <c:pt idx="90">
                  <c:v>37832</c:v>
                </c:pt>
                <c:pt idx="91">
                  <c:v>37833</c:v>
                </c:pt>
                <c:pt idx="92">
                  <c:v>37834</c:v>
                </c:pt>
                <c:pt idx="93">
                  <c:v>37835</c:v>
                </c:pt>
                <c:pt idx="94">
                  <c:v>37836</c:v>
                </c:pt>
                <c:pt idx="95">
                  <c:v>37837</c:v>
                </c:pt>
                <c:pt idx="96">
                  <c:v>37838</c:v>
                </c:pt>
                <c:pt idx="97">
                  <c:v>37839</c:v>
                </c:pt>
                <c:pt idx="98">
                  <c:v>37840</c:v>
                </c:pt>
                <c:pt idx="99">
                  <c:v>37841</c:v>
                </c:pt>
                <c:pt idx="100">
                  <c:v>37842</c:v>
                </c:pt>
                <c:pt idx="101">
                  <c:v>37843</c:v>
                </c:pt>
                <c:pt idx="102">
                  <c:v>37844</c:v>
                </c:pt>
                <c:pt idx="103">
                  <c:v>37845</c:v>
                </c:pt>
                <c:pt idx="104">
                  <c:v>37846</c:v>
                </c:pt>
                <c:pt idx="105">
                  <c:v>37847</c:v>
                </c:pt>
                <c:pt idx="106">
                  <c:v>37848</c:v>
                </c:pt>
                <c:pt idx="107">
                  <c:v>37849</c:v>
                </c:pt>
                <c:pt idx="108">
                  <c:v>37850</c:v>
                </c:pt>
                <c:pt idx="109">
                  <c:v>37851</c:v>
                </c:pt>
                <c:pt idx="110">
                  <c:v>37852</c:v>
                </c:pt>
                <c:pt idx="111">
                  <c:v>37853</c:v>
                </c:pt>
                <c:pt idx="112">
                  <c:v>37854</c:v>
                </c:pt>
                <c:pt idx="113">
                  <c:v>37855</c:v>
                </c:pt>
                <c:pt idx="114">
                  <c:v>37856</c:v>
                </c:pt>
                <c:pt idx="115">
                  <c:v>37857</c:v>
                </c:pt>
                <c:pt idx="116">
                  <c:v>37858</c:v>
                </c:pt>
                <c:pt idx="117">
                  <c:v>37859</c:v>
                </c:pt>
                <c:pt idx="118">
                  <c:v>37860</c:v>
                </c:pt>
                <c:pt idx="119">
                  <c:v>37861</c:v>
                </c:pt>
                <c:pt idx="120">
                  <c:v>37862</c:v>
                </c:pt>
                <c:pt idx="121">
                  <c:v>37863</c:v>
                </c:pt>
                <c:pt idx="122">
                  <c:v>37864</c:v>
                </c:pt>
                <c:pt idx="123">
                  <c:v>37865</c:v>
                </c:pt>
                <c:pt idx="124">
                  <c:v>37866</c:v>
                </c:pt>
                <c:pt idx="125">
                  <c:v>37867</c:v>
                </c:pt>
                <c:pt idx="126">
                  <c:v>37868</c:v>
                </c:pt>
                <c:pt idx="127">
                  <c:v>37869</c:v>
                </c:pt>
                <c:pt idx="128">
                  <c:v>37870</c:v>
                </c:pt>
                <c:pt idx="129">
                  <c:v>37871</c:v>
                </c:pt>
                <c:pt idx="130">
                  <c:v>37872</c:v>
                </c:pt>
                <c:pt idx="131">
                  <c:v>37873</c:v>
                </c:pt>
                <c:pt idx="132">
                  <c:v>37874</c:v>
                </c:pt>
                <c:pt idx="133">
                  <c:v>37875</c:v>
                </c:pt>
                <c:pt idx="134">
                  <c:v>37876</c:v>
                </c:pt>
                <c:pt idx="135">
                  <c:v>37877</c:v>
                </c:pt>
                <c:pt idx="136">
                  <c:v>37878</c:v>
                </c:pt>
                <c:pt idx="137">
                  <c:v>37879</c:v>
                </c:pt>
                <c:pt idx="138">
                  <c:v>37880</c:v>
                </c:pt>
                <c:pt idx="139">
                  <c:v>37881</c:v>
                </c:pt>
                <c:pt idx="140">
                  <c:v>37882</c:v>
                </c:pt>
                <c:pt idx="141">
                  <c:v>37883</c:v>
                </c:pt>
                <c:pt idx="142">
                  <c:v>37884</c:v>
                </c:pt>
                <c:pt idx="143">
                  <c:v>37885</c:v>
                </c:pt>
                <c:pt idx="144">
                  <c:v>37886</c:v>
                </c:pt>
                <c:pt idx="145">
                  <c:v>37887</c:v>
                </c:pt>
                <c:pt idx="146">
                  <c:v>37888</c:v>
                </c:pt>
                <c:pt idx="147">
                  <c:v>37889</c:v>
                </c:pt>
                <c:pt idx="148">
                  <c:v>37890</c:v>
                </c:pt>
                <c:pt idx="149">
                  <c:v>37891</c:v>
                </c:pt>
                <c:pt idx="150">
                  <c:v>37892</c:v>
                </c:pt>
                <c:pt idx="151">
                  <c:v>37893</c:v>
                </c:pt>
                <c:pt idx="152">
                  <c:v>37894</c:v>
                </c:pt>
                <c:pt idx="153">
                  <c:v>37895</c:v>
                </c:pt>
                <c:pt idx="154">
                  <c:v>37896</c:v>
                </c:pt>
                <c:pt idx="155">
                  <c:v>37897</c:v>
                </c:pt>
                <c:pt idx="156">
                  <c:v>37898</c:v>
                </c:pt>
                <c:pt idx="157">
                  <c:v>37899</c:v>
                </c:pt>
                <c:pt idx="158">
                  <c:v>37900</c:v>
                </c:pt>
                <c:pt idx="159">
                  <c:v>37901</c:v>
                </c:pt>
                <c:pt idx="160">
                  <c:v>37902</c:v>
                </c:pt>
                <c:pt idx="161">
                  <c:v>37903</c:v>
                </c:pt>
                <c:pt idx="162">
                  <c:v>37904</c:v>
                </c:pt>
                <c:pt idx="163">
                  <c:v>37905</c:v>
                </c:pt>
                <c:pt idx="164">
                  <c:v>37906</c:v>
                </c:pt>
                <c:pt idx="165">
                  <c:v>37907</c:v>
                </c:pt>
                <c:pt idx="166">
                  <c:v>37908</c:v>
                </c:pt>
                <c:pt idx="167">
                  <c:v>37909</c:v>
                </c:pt>
                <c:pt idx="168">
                  <c:v>37910</c:v>
                </c:pt>
                <c:pt idx="169">
                  <c:v>37911</c:v>
                </c:pt>
                <c:pt idx="170">
                  <c:v>37912</c:v>
                </c:pt>
                <c:pt idx="171">
                  <c:v>37913</c:v>
                </c:pt>
                <c:pt idx="172">
                  <c:v>37914</c:v>
                </c:pt>
                <c:pt idx="173">
                  <c:v>37915</c:v>
                </c:pt>
                <c:pt idx="174">
                  <c:v>37916</c:v>
                </c:pt>
                <c:pt idx="175">
                  <c:v>37917</c:v>
                </c:pt>
                <c:pt idx="176">
                  <c:v>37918</c:v>
                </c:pt>
                <c:pt idx="177">
                  <c:v>37919</c:v>
                </c:pt>
                <c:pt idx="178">
                  <c:v>37920</c:v>
                </c:pt>
                <c:pt idx="179">
                  <c:v>37921</c:v>
                </c:pt>
                <c:pt idx="180">
                  <c:v>37922</c:v>
                </c:pt>
                <c:pt idx="181">
                  <c:v>37923</c:v>
                </c:pt>
                <c:pt idx="182">
                  <c:v>37924</c:v>
                </c:pt>
                <c:pt idx="183">
                  <c:v>37925</c:v>
                </c:pt>
                <c:pt idx="184">
                  <c:v>37926</c:v>
                </c:pt>
                <c:pt idx="185">
                  <c:v>37927</c:v>
                </c:pt>
                <c:pt idx="186">
                  <c:v>37928</c:v>
                </c:pt>
                <c:pt idx="187">
                  <c:v>37929</c:v>
                </c:pt>
                <c:pt idx="188">
                  <c:v>37930</c:v>
                </c:pt>
                <c:pt idx="189">
                  <c:v>37931</c:v>
                </c:pt>
                <c:pt idx="190">
                  <c:v>37932</c:v>
                </c:pt>
                <c:pt idx="191">
                  <c:v>37933</c:v>
                </c:pt>
                <c:pt idx="192">
                  <c:v>37934</c:v>
                </c:pt>
                <c:pt idx="193">
                  <c:v>37935</c:v>
                </c:pt>
                <c:pt idx="194">
                  <c:v>37936</c:v>
                </c:pt>
                <c:pt idx="195">
                  <c:v>37937</c:v>
                </c:pt>
                <c:pt idx="196">
                  <c:v>37938</c:v>
                </c:pt>
                <c:pt idx="197">
                  <c:v>37939</c:v>
                </c:pt>
                <c:pt idx="198">
                  <c:v>37940</c:v>
                </c:pt>
                <c:pt idx="199">
                  <c:v>37941</c:v>
                </c:pt>
                <c:pt idx="200">
                  <c:v>37942</c:v>
                </c:pt>
                <c:pt idx="201">
                  <c:v>37943</c:v>
                </c:pt>
                <c:pt idx="202">
                  <c:v>37944</c:v>
                </c:pt>
                <c:pt idx="203">
                  <c:v>37945</c:v>
                </c:pt>
                <c:pt idx="204">
                  <c:v>37946</c:v>
                </c:pt>
                <c:pt idx="205">
                  <c:v>37947</c:v>
                </c:pt>
                <c:pt idx="206">
                  <c:v>37948</c:v>
                </c:pt>
                <c:pt idx="207">
                  <c:v>37949</c:v>
                </c:pt>
                <c:pt idx="208">
                  <c:v>37950</c:v>
                </c:pt>
                <c:pt idx="209">
                  <c:v>37951</c:v>
                </c:pt>
                <c:pt idx="210">
                  <c:v>37952</c:v>
                </c:pt>
                <c:pt idx="211">
                  <c:v>37953</c:v>
                </c:pt>
                <c:pt idx="212">
                  <c:v>37954</c:v>
                </c:pt>
                <c:pt idx="213">
                  <c:v>37955</c:v>
                </c:pt>
                <c:pt idx="214">
                  <c:v>37956</c:v>
                </c:pt>
                <c:pt idx="215">
                  <c:v>37957</c:v>
                </c:pt>
                <c:pt idx="216">
                  <c:v>37958</c:v>
                </c:pt>
                <c:pt idx="217">
                  <c:v>37959</c:v>
                </c:pt>
                <c:pt idx="218">
                  <c:v>37960</c:v>
                </c:pt>
                <c:pt idx="219">
                  <c:v>37961</c:v>
                </c:pt>
                <c:pt idx="220">
                  <c:v>37962</c:v>
                </c:pt>
                <c:pt idx="221">
                  <c:v>37963</c:v>
                </c:pt>
                <c:pt idx="222">
                  <c:v>37964</c:v>
                </c:pt>
                <c:pt idx="223">
                  <c:v>37965</c:v>
                </c:pt>
                <c:pt idx="224">
                  <c:v>37966</c:v>
                </c:pt>
                <c:pt idx="225">
                  <c:v>37967</c:v>
                </c:pt>
                <c:pt idx="226">
                  <c:v>37968</c:v>
                </c:pt>
                <c:pt idx="227">
                  <c:v>37969</c:v>
                </c:pt>
                <c:pt idx="228">
                  <c:v>37970</c:v>
                </c:pt>
                <c:pt idx="229">
                  <c:v>37971</c:v>
                </c:pt>
                <c:pt idx="230">
                  <c:v>37972</c:v>
                </c:pt>
                <c:pt idx="231">
                  <c:v>37973</c:v>
                </c:pt>
                <c:pt idx="232">
                  <c:v>37974</c:v>
                </c:pt>
                <c:pt idx="233">
                  <c:v>37975</c:v>
                </c:pt>
                <c:pt idx="234">
                  <c:v>37976</c:v>
                </c:pt>
                <c:pt idx="235">
                  <c:v>37977</c:v>
                </c:pt>
                <c:pt idx="236">
                  <c:v>37978</c:v>
                </c:pt>
                <c:pt idx="237">
                  <c:v>37979</c:v>
                </c:pt>
                <c:pt idx="238">
                  <c:v>37980</c:v>
                </c:pt>
                <c:pt idx="239">
                  <c:v>37981</c:v>
                </c:pt>
                <c:pt idx="240">
                  <c:v>37982</c:v>
                </c:pt>
                <c:pt idx="241">
                  <c:v>37983</c:v>
                </c:pt>
                <c:pt idx="242">
                  <c:v>37984</c:v>
                </c:pt>
                <c:pt idx="243">
                  <c:v>37985</c:v>
                </c:pt>
                <c:pt idx="244">
                  <c:v>37986</c:v>
                </c:pt>
                <c:pt idx="245">
                  <c:v>37987</c:v>
                </c:pt>
                <c:pt idx="246">
                  <c:v>37988</c:v>
                </c:pt>
                <c:pt idx="247">
                  <c:v>37989</c:v>
                </c:pt>
                <c:pt idx="248">
                  <c:v>37990</c:v>
                </c:pt>
                <c:pt idx="249">
                  <c:v>37991</c:v>
                </c:pt>
                <c:pt idx="250">
                  <c:v>37992</c:v>
                </c:pt>
                <c:pt idx="251">
                  <c:v>37993</c:v>
                </c:pt>
                <c:pt idx="252">
                  <c:v>37994</c:v>
                </c:pt>
                <c:pt idx="253">
                  <c:v>37995</c:v>
                </c:pt>
                <c:pt idx="254">
                  <c:v>37996</c:v>
                </c:pt>
                <c:pt idx="255">
                  <c:v>37997</c:v>
                </c:pt>
                <c:pt idx="256">
                  <c:v>37998</c:v>
                </c:pt>
                <c:pt idx="257">
                  <c:v>37999</c:v>
                </c:pt>
                <c:pt idx="258">
                  <c:v>38000</c:v>
                </c:pt>
                <c:pt idx="259">
                  <c:v>38001</c:v>
                </c:pt>
                <c:pt idx="260">
                  <c:v>38002</c:v>
                </c:pt>
                <c:pt idx="261">
                  <c:v>38003</c:v>
                </c:pt>
                <c:pt idx="262">
                  <c:v>38004</c:v>
                </c:pt>
                <c:pt idx="263">
                  <c:v>38005</c:v>
                </c:pt>
                <c:pt idx="264">
                  <c:v>38006</c:v>
                </c:pt>
                <c:pt idx="265">
                  <c:v>38007</c:v>
                </c:pt>
                <c:pt idx="266">
                  <c:v>38008</c:v>
                </c:pt>
                <c:pt idx="267">
                  <c:v>38009</c:v>
                </c:pt>
                <c:pt idx="268">
                  <c:v>38010</c:v>
                </c:pt>
                <c:pt idx="269">
                  <c:v>38011</c:v>
                </c:pt>
                <c:pt idx="270">
                  <c:v>38012</c:v>
                </c:pt>
                <c:pt idx="271">
                  <c:v>38013</c:v>
                </c:pt>
                <c:pt idx="272">
                  <c:v>38014</c:v>
                </c:pt>
                <c:pt idx="273">
                  <c:v>38015</c:v>
                </c:pt>
                <c:pt idx="274">
                  <c:v>38016</c:v>
                </c:pt>
                <c:pt idx="275">
                  <c:v>38017</c:v>
                </c:pt>
                <c:pt idx="276">
                  <c:v>38018</c:v>
                </c:pt>
                <c:pt idx="277">
                  <c:v>38019</c:v>
                </c:pt>
                <c:pt idx="278">
                  <c:v>38020</c:v>
                </c:pt>
                <c:pt idx="279">
                  <c:v>38021</c:v>
                </c:pt>
                <c:pt idx="280">
                  <c:v>38022</c:v>
                </c:pt>
                <c:pt idx="281">
                  <c:v>38023</c:v>
                </c:pt>
                <c:pt idx="282">
                  <c:v>38024</c:v>
                </c:pt>
                <c:pt idx="283">
                  <c:v>38025</c:v>
                </c:pt>
                <c:pt idx="284">
                  <c:v>38026</c:v>
                </c:pt>
                <c:pt idx="285">
                  <c:v>38027</c:v>
                </c:pt>
                <c:pt idx="286">
                  <c:v>38028</c:v>
                </c:pt>
                <c:pt idx="287">
                  <c:v>38029</c:v>
                </c:pt>
                <c:pt idx="288">
                  <c:v>38030</c:v>
                </c:pt>
                <c:pt idx="289">
                  <c:v>38031</c:v>
                </c:pt>
                <c:pt idx="290">
                  <c:v>38032</c:v>
                </c:pt>
                <c:pt idx="291">
                  <c:v>38033</c:v>
                </c:pt>
                <c:pt idx="292">
                  <c:v>38034</c:v>
                </c:pt>
                <c:pt idx="293">
                  <c:v>38035</c:v>
                </c:pt>
                <c:pt idx="294">
                  <c:v>38036</c:v>
                </c:pt>
                <c:pt idx="295">
                  <c:v>38037</c:v>
                </c:pt>
                <c:pt idx="296">
                  <c:v>38038</c:v>
                </c:pt>
                <c:pt idx="297">
                  <c:v>38039</c:v>
                </c:pt>
                <c:pt idx="298">
                  <c:v>38040</c:v>
                </c:pt>
                <c:pt idx="299">
                  <c:v>38041</c:v>
                </c:pt>
                <c:pt idx="300">
                  <c:v>38042</c:v>
                </c:pt>
                <c:pt idx="301">
                  <c:v>38043</c:v>
                </c:pt>
                <c:pt idx="302">
                  <c:v>38044</c:v>
                </c:pt>
                <c:pt idx="303">
                  <c:v>38045</c:v>
                </c:pt>
                <c:pt idx="304">
                  <c:v>38046</c:v>
                </c:pt>
                <c:pt idx="305">
                  <c:v>38047</c:v>
                </c:pt>
                <c:pt idx="306">
                  <c:v>38048</c:v>
                </c:pt>
                <c:pt idx="307">
                  <c:v>38049</c:v>
                </c:pt>
                <c:pt idx="308">
                  <c:v>38050</c:v>
                </c:pt>
                <c:pt idx="309">
                  <c:v>38051</c:v>
                </c:pt>
                <c:pt idx="310">
                  <c:v>38052</c:v>
                </c:pt>
                <c:pt idx="311">
                  <c:v>38053</c:v>
                </c:pt>
                <c:pt idx="312">
                  <c:v>38054</c:v>
                </c:pt>
                <c:pt idx="313">
                  <c:v>38055</c:v>
                </c:pt>
                <c:pt idx="314">
                  <c:v>38056</c:v>
                </c:pt>
                <c:pt idx="315">
                  <c:v>38057</c:v>
                </c:pt>
                <c:pt idx="316">
                  <c:v>38058</c:v>
                </c:pt>
                <c:pt idx="317">
                  <c:v>38059</c:v>
                </c:pt>
                <c:pt idx="318">
                  <c:v>38060</c:v>
                </c:pt>
                <c:pt idx="319">
                  <c:v>38061</c:v>
                </c:pt>
                <c:pt idx="320">
                  <c:v>38062</c:v>
                </c:pt>
                <c:pt idx="321">
                  <c:v>38063</c:v>
                </c:pt>
                <c:pt idx="322">
                  <c:v>38064</c:v>
                </c:pt>
                <c:pt idx="323">
                  <c:v>38065</c:v>
                </c:pt>
                <c:pt idx="324">
                  <c:v>38066</c:v>
                </c:pt>
                <c:pt idx="325">
                  <c:v>38067</c:v>
                </c:pt>
                <c:pt idx="326">
                  <c:v>38068</c:v>
                </c:pt>
                <c:pt idx="327">
                  <c:v>38069</c:v>
                </c:pt>
                <c:pt idx="328">
                  <c:v>38070</c:v>
                </c:pt>
                <c:pt idx="329">
                  <c:v>38071</c:v>
                </c:pt>
                <c:pt idx="330">
                  <c:v>38072</c:v>
                </c:pt>
                <c:pt idx="331">
                  <c:v>38073</c:v>
                </c:pt>
                <c:pt idx="332">
                  <c:v>38074</c:v>
                </c:pt>
                <c:pt idx="333">
                  <c:v>38075</c:v>
                </c:pt>
                <c:pt idx="334">
                  <c:v>38076</c:v>
                </c:pt>
                <c:pt idx="335">
                  <c:v>38077</c:v>
                </c:pt>
                <c:pt idx="336">
                  <c:v>38078</c:v>
                </c:pt>
                <c:pt idx="337">
                  <c:v>38079</c:v>
                </c:pt>
                <c:pt idx="338">
                  <c:v>38080</c:v>
                </c:pt>
                <c:pt idx="339">
                  <c:v>38081</c:v>
                </c:pt>
                <c:pt idx="340">
                  <c:v>38082</c:v>
                </c:pt>
                <c:pt idx="341">
                  <c:v>38083</c:v>
                </c:pt>
                <c:pt idx="342">
                  <c:v>38084</c:v>
                </c:pt>
                <c:pt idx="343">
                  <c:v>38085</c:v>
                </c:pt>
                <c:pt idx="344">
                  <c:v>38086</c:v>
                </c:pt>
                <c:pt idx="345">
                  <c:v>38087</c:v>
                </c:pt>
                <c:pt idx="346">
                  <c:v>38088</c:v>
                </c:pt>
                <c:pt idx="347">
                  <c:v>38089</c:v>
                </c:pt>
                <c:pt idx="348">
                  <c:v>38090</c:v>
                </c:pt>
                <c:pt idx="349">
                  <c:v>38091</c:v>
                </c:pt>
                <c:pt idx="350">
                  <c:v>38092</c:v>
                </c:pt>
                <c:pt idx="351">
                  <c:v>38093</c:v>
                </c:pt>
                <c:pt idx="352">
                  <c:v>38094</c:v>
                </c:pt>
                <c:pt idx="353">
                  <c:v>38095</c:v>
                </c:pt>
                <c:pt idx="354">
                  <c:v>38096</c:v>
                </c:pt>
                <c:pt idx="355">
                  <c:v>38097</c:v>
                </c:pt>
                <c:pt idx="356">
                  <c:v>38098</c:v>
                </c:pt>
                <c:pt idx="357">
                  <c:v>38099</c:v>
                </c:pt>
                <c:pt idx="358">
                  <c:v>38100</c:v>
                </c:pt>
                <c:pt idx="359">
                  <c:v>38101</c:v>
                </c:pt>
                <c:pt idx="360">
                  <c:v>38102</c:v>
                </c:pt>
                <c:pt idx="361">
                  <c:v>38103</c:v>
                </c:pt>
                <c:pt idx="362">
                  <c:v>38104</c:v>
                </c:pt>
                <c:pt idx="363">
                  <c:v>38105</c:v>
                </c:pt>
                <c:pt idx="364">
                  <c:v>38106</c:v>
                </c:pt>
                <c:pt idx="365">
                  <c:v>38107</c:v>
                </c:pt>
                <c:pt idx="366">
                  <c:v>38108</c:v>
                </c:pt>
                <c:pt idx="367">
                  <c:v>38109</c:v>
                </c:pt>
                <c:pt idx="368">
                  <c:v>38110</c:v>
                </c:pt>
                <c:pt idx="369">
                  <c:v>38111</c:v>
                </c:pt>
                <c:pt idx="370">
                  <c:v>38112</c:v>
                </c:pt>
                <c:pt idx="371">
                  <c:v>38113</c:v>
                </c:pt>
                <c:pt idx="372">
                  <c:v>38114</c:v>
                </c:pt>
                <c:pt idx="373">
                  <c:v>38115</c:v>
                </c:pt>
                <c:pt idx="374">
                  <c:v>38116</c:v>
                </c:pt>
                <c:pt idx="375">
                  <c:v>38117</c:v>
                </c:pt>
                <c:pt idx="376">
                  <c:v>38118</c:v>
                </c:pt>
                <c:pt idx="377">
                  <c:v>38119</c:v>
                </c:pt>
                <c:pt idx="378">
                  <c:v>38120</c:v>
                </c:pt>
                <c:pt idx="379">
                  <c:v>38121</c:v>
                </c:pt>
                <c:pt idx="380">
                  <c:v>38122</c:v>
                </c:pt>
                <c:pt idx="381">
                  <c:v>38123</c:v>
                </c:pt>
                <c:pt idx="382">
                  <c:v>38124</c:v>
                </c:pt>
                <c:pt idx="383">
                  <c:v>38125</c:v>
                </c:pt>
                <c:pt idx="384">
                  <c:v>38126</c:v>
                </c:pt>
                <c:pt idx="385">
                  <c:v>38127</c:v>
                </c:pt>
                <c:pt idx="386">
                  <c:v>38128</c:v>
                </c:pt>
                <c:pt idx="387">
                  <c:v>38129</c:v>
                </c:pt>
                <c:pt idx="388">
                  <c:v>38130</c:v>
                </c:pt>
                <c:pt idx="389">
                  <c:v>38131</c:v>
                </c:pt>
                <c:pt idx="390">
                  <c:v>38132</c:v>
                </c:pt>
                <c:pt idx="391">
                  <c:v>38133</c:v>
                </c:pt>
                <c:pt idx="392">
                  <c:v>38134</c:v>
                </c:pt>
                <c:pt idx="393">
                  <c:v>38135</c:v>
                </c:pt>
                <c:pt idx="394">
                  <c:v>38136</c:v>
                </c:pt>
                <c:pt idx="395">
                  <c:v>38137</c:v>
                </c:pt>
                <c:pt idx="396">
                  <c:v>38138</c:v>
                </c:pt>
                <c:pt idx="397">
                  <c:v>38139</c:v>
                </c:pt>
                <c:pt idx="398">
                  <c:v>38140</c:v>
                </c:pt>
                <c:pt idx="399">
                  <c:v>38141</c:v>
                </c:pt>
                <c:pt idx="400">
                  <c:v>38142</c:v>
                </c:pt>
                <c:pt idx="401">
                  <c:v>38143</c:v>
                </c:pt>
                <c:pt idx="402">
                  <c:v>38144</c:v>
                </c:pt>
                <c:pt idx="403">
                  <c:v>38145</c:v>
                </c:pt>
                <c:pt idx="404">
                  <c:v>38146</c:v>
                </c:pt>
                <c:pt idx="405">
                  <c:v>38147</c:v>
                </c:pt>
                <c:pt idx="406">
                  <c:v>38148</c:v>
                </c:pt>
                <c:pt idx="407">
                  <c:v>38149</c:v>
                </c:pt>
                <c:pt idx="408">
                  <c:v>38150</c:v>
                </c:pt>
                <c:pt idx="409">
                  <c:v>38151</c:v>
                </c:pt>
                <c:pt idx="410">
                  <c:v>38152</c:v>
                </c:pt>
                <c:pt idx="411">
                  <c:v>38153</c:v>
                </c:pt>
                <c:pt idx="412">
                  <c:v>38154</c:v>
                </c:pt>
                <c:pt idx="413">
                  <c:v>38155</c:v>
                </c:pt>
                <c:pt idx="414">
                  <c:v>38156</c:v>
                </c:pt>
                <c:pt idx="415">
                  <c:v>38157</c:v>
                </c:pt>
                <c:pt idx="416">
                  <c:v>38158</c:v>
                </c:pt>
                <c:pt idx="417">
                  <c:v>38159</c:v>
                </c:pt>
                <c:pt idx="418">
                  <c:v>38160</c:v>
                </c:pt>
                <c:pt idx="419">
                  <c:v>38161</c:v>
                </c:pt>
                <c:pt idx="420">
                  <c:v>38162</c:v>
                </c:pt>
                <c:pt idx="421">
                  <c:v>38163</c:v>
                </c:pt>
                <c:pt idx="422">
                  <c:v>38164</c:v>
                </c:pt>
                <c:pt idx="423">
                  <c:v>38165</c:v>
                </c:pt>
                <c:pt idx="424">
                  <c:v>38166</c:v>
                </c:pt>
                <c:pt idx="425">
                  <c:v>38167</c:v>
                </c:pt>
                <c:pt idx="426">
                  <c:v>38168</c:v>
                </c:pt>
                <c:pt idx="427">
                  <c:v>38169</c:v>
                </c:pt>
                <c:pt idx="428">
                  <c:v>38170</c:v>
                </c:pt>
                <c:pt idx="429">
                  <c:v>38171</c:v>
                </c:pt>
                <c:pt idx="430">
                  <c:v>38172</c:v>
                </c:pt>
                <c:pt idx="431">
                  <c:v>38173</c:v>
                </c:pt>
                <c:pt idx="432">
                  <c:v>38174</c:v>
                </c:pt>
                <c:pt idx="433">
                  <c:v>38175</c:v>
                </c:pt>
                <c:pt idx="434">
                  <c:v>38176</c:v>
                </c:pt>
                <c:pt idx="435">
                  <c:v>38177</c:v>
                </c:pt>
                <c:pt idx="436">
                  <c:v>38178</c:v>
                </c:pt>
                <c:pt idx="437">
                  <c:v>38179</c:v>
                </c:pt>
                <c:pt idx="438">
                  <c:v>38180</c:v>
                </c:pt>
                <c:pt idx="439">
                  <c:v>38181</c:v>
                </c:pt>
                <c:pt idx="440">
                  <c:v>38182</c:v>
                </c:pt>
                <c:pt idx="441">
                  <c:v>38183</c:v>
                </c:pt>
                <c:pt idx="442">
                  <c:v>38184</c:v>
                </c:pt>
                <c:pt idx="443">
                  <c:v>38185</c:v>
                </c:pt>
                <c:pt idx="444">
                  <c:v>38186</c:v>
                </c:pt>
                <c:pt idx="445">
                  <c:v>38187</c:v>
                </c:pt>
                <c:pt idx="446">
                  <c:v>38188</c:v>
                </c:pt>
                <c:pt idx="447">
                  <c:v>38189</c:v>
                </c:pt>
                <c:pt idx="448">
                  <c:v>38190</c:v>
                </c:pt>
                <c:pt idx="449">
                  <c:v>38191</c:v>
                </c:pt>
                <c:pt idx="450">
                  <c:v>38192</c:v>
                </c:pt>
                <c:pt idx="451">
                  <c:v>38193</c:v>
                </c:pt>
                <c:pt idx="452">
                  <c:v>38194</c:v>
                </c:pt>
                <c:pt idx="453">
                  <c:v>38195</c:v>
                </c:pt>
                <c:pt idx="454">
                  <c:v>38196</c:v>
                </c:pt>
                <c:pt idx="455">
                  <c:v>38197</c:v>
                </c:pt>
                <c:pt idx="456">
                  <c:v>38198</c:v>
                </c:pt>
                <c:pt idx="457">
                  <c:v>38199</c:v>
                </c:pt>
                <c:pt idx="458">
                  <c:v>38200</c:v>
                </c:pt>
                <c:pt idx="459">
                  <c:v>38201</c:v>
                </c:pt>
                <c:pt idx="460">
                  <c:v>38202</c:v>
                </c:pt>
                <c:pt idx="461">
                  <c:v>38203</c:v>
                </c:pt>
                <c:pt idx="462">
                  <c:v>38204</c:v>
                </c:pt>
                <c:pt idx="463">
                  <c:v>38205</c:v>
                </c:pt>
                <c:pt idx="464">
                  <c:v>38206</c:v>
                </c:pt>
                <c:pt idx="465">
                  <c:v>38207</c:v>
                </c:pt>
                <c:pt idx="466">
                  <c:v>38208</c:v>
                </c:pt>
                <c:pt idx="467">
                  <c:v>38209</c:v>
                </c:pt>
                <c:pt idx="468">
                  <c:v>38210</c:v>
                </c:pt>
                <c:pt idx="469">
                  <c:v>38211</c:v>
                </c:pt>
                <c:pt idx="470">
                  <c:v>38212</c:v>
                </c:pt>
                <c:pt idx="471">
                  <c:v>38213</c:v>
                </c:pt>
                <c:pt idx="472">
                  <c:v>38214</c:v>
                </c:pt>
                <c:pt idx="473">
                  <c:v>38215</c:v>
                </c:pt>
                <c:pt idx="474">
                  <c:v>38216</c:v>
                </c:pt>
                <c:pt idx="475">
                  <c:v>38217</c:v>
                </c:pt>
                <c:pt idx="476">
                  <c:v>38218</c:v>
                </c:pt>
                <c:pt idx="477">
                  <c:v>38219</c:v>
                </c:pt>
                <c:pt idx="478">
                  <c:v>38220</c:v>
                </c:pt>
                <c:pt idx="479">
                  <c:v>38221</c:v>
                </c:pt>
                <c:pt idx="480">
                  <c:v>38222</c:v>
                </c:pt>
                <c:pt idx="481">
                  <c:v>38223</c:v>
                </c:pt>
                <c:pt idx="482">
                  <c:v>38224</c:v>
                </c:pt>
                <c:pt idx="483">
                  <c:v>38225</c:v>
                </c:pt>
                <c:pt idx="484">
                  <c:v>38226</c:v>
                </c:pt>
                <c:pt idx="485">
                  <c:v>38227</c:v>
                </c:pt>
                <c:pt idx="486">
                  <c:v>38228</c:v>
                </c:pt>
                <c:pt idx="487">
                  <c:v>38229</c:v>
                </c:pt>
                <c:pt idx="488">
                  <c:v>38230</c:v>
                </c:pt>
                <c:pt idx="489">
                  <c:v>38231</c:v>
                </c:pt>
                <c:pt idx="490">
                  <c:v>38232</c:v>
                </c:pt>
                <c:pt idx="491">
                  <c:v>38233</c:v>
                </c:pt>
                <c:pt idx="492">
                  <c:v>38234</c:v>
                </c:pt>
                <c:pt idx="493">
                  <c:v>38235</c:v>
                </c:pt>
                <c:pt idx="494">
                  <c:v>38236</c:v>
                </c:pt>
                <c:pt idx="495">
                  <c:v>38237</c:v>
                </c:pt>
                <c:pt idx="496">
                  <c:v>38238</c:v>
                </c:pt>
                <c:pt idx="497">
                  <c:v>38239</c:v>
                </c:pt>
                <c:pt idx="498">
                  <c:v>38240</c:v>
                </c:pt>
                <c:pt idx="499">
                  <c:v>38241</c:v>
                </c:pt>
                <c:pt idx="500">
                  <c:v>38242</c:v>
                </c:pt>
                <c:pt idx="501">
                  <c:v>38243</c:v>
                </c:pt>
                <c:pt idx="502">
                  <c:v>38244</c:v>
                </c:pt>
                <c:pt idx="503">
                  <c:v>38245</c:v>
                </c:pt>
                <c:pt idx="504">
                  <c:v>38246</c:v>
                </c:pt>
                <c:pt idx="505">
                  <c:v>38247</c:v>
                </c:pt>
                <c:pt idx="506">
                  <c:v>38248</c:v>
                </c:pt>
                <c:pt idx="507">
                  <c:v>38249</c:v>
                </c:pt>
                <c:pt idx="508">
                  <c:v>38250</c:v>
                </c:pt>
                <c:pt idx="509">
                  <c:v>38251</c:v>
                </c:pt>
                <c:pt idx="510">
                  <c:v>38252</c:v>
                </c:pt>
                <c:pt idx="511">
                  <c:v>38253</c:v>
                </c:pt>
                <c:pt idx="512">
                  <c:v>38254</c:v>
                </c:pt>
                <c:pt idx="513">
                  <c:v>38255</c:v>
                </c:pt>
                <c:pt idx="514">
                  <c:v>38256</c:v>
                </c:pt>
                <c:pt idx="515">
                  <c:v>38257</c:v>
                </c:pt>
                <c:pt idx="516">
                  <c:v>38258</c:v>
                </c:pt>
                <c:pt idx="517">
                  <c:v>38259</c:v>
                </c:pt>
                <c:pt idx="518">
                  <c:v>38260</c:v>
                </c:pt>
                <c:pt idx="519">
                  <c:v>38261</c:v>
                </c:pt>
                <c:pt idx="520">
                  <c:v>38262</c:v>
                </c:pt>
                <c:pt idx="521">
                  <c:v>38263</c:v>
                </c:pt>
                <c:pt idx="522">
                  <c:v>38264</c:v>
                </c:pt>
                <c:pt idx="523">
                  <c:v>38265</c:v>
                </c:pt>
                <c:pt idx="524">
                  <c:v>38266</c:v>
                </c:pt>
                <c:pt idx="525">
                  <c:v>38267</c:v>
                </c:pt>
                <c:pt idx="526">
                  <c:v>38268</c:v>
                </c:pt>
                <c:pt idx="527">
                  <c:v>38269</c:v>
                </c:pt>
                <c:pt idx="528">
                  <c:v>38270</c:v>
                </c:pt>
                <c:pt idx="529">
                  <c:v>38271</c:v>
                </c:pt>
                <c:pt idx="530">
                  <c:v>38272</c:v>
                </c:pt>
                <c:pt idx="531">
                  <c:v>38273</c:v>
                </c:pt>
                <c:pt idx="532">
                  <c:v>38274</c:v>
                </c:pt>
                <c:pt idx="533">
                  <c:v>38275</c:v>
                </c:pt>
                <c:pt idx="534">
                  <c:v>38276</c:v>
                </c:pt>
                <c:pt idx="535">
                  <c:v>38277</c:v>
                </c:pt>
                <c:pt idx="536">
                  <c:v>38278</c:v>
                </c:pt>
                <c:pt idx="537">
                  <c:v>38279</c:v>
                </c:pt>
                <c:pt idx="538">
                  <c:v>38280</c:v>
                </c:pt>
                <c:pt idx="539">
                  <c:v>38281</c:v>
                </c:pt>
                <c:pt idx="540">
                  <c:v>38282</c:v>
                </c:pt>
                <c:pt idx="541">
                  <c:v>38283</c:v>
                </c:pt>
                <c:pt idx="542">
                  <c:v>38284</c:v>
                </c:pt>
                <c:pt idx="543">
                  <c:v>38285</c:v>
                </c:pt>
                <c:pt idx="544">
                  <c:v>38286</c:v>
                </c:pt>
                <c:pt idx="545">
                  <c:v>38287</c:v>
                </c:pt>
                <c:pt idx="546">
                  <c:v>38288</c:v>
                </c:pt>
                <c:pt idx="547">
                  <c:v>38289</c:v>
                </c:pt>
                <c:pt idx="548">
                  <c:v>38290</c:v>
                </c:pt>
                <c:pt idx="549">
                  <c:v>38291</c:v>
                </c:pt>
                <c:pt idx="550">
                  <c:v>38292</c:v>
                </c:pt>
                <c:pt idx="551">
                  <c:v>38293</c:v>
                </c:pt>
                <c:pt idx="552">
                  <c:v>38294</c:v>
                </c:pt>
                <c:pt idx="553">
                  <c:v>38295</c:v>
                </c:pt>
                <c:pt idx="554">
                  <c:v>38296</c:v>
                </c:pt>
                <c:pt idx="555">
                  <c:v>38297</c:v>
                </c:pt>
                <c:pt idx="556">
                  <c:v>38298</c:v>
                </c:pt>
                <c:pt idx="557">
                  <c:v>38299</c:v>
                </c:pt>
                <c:pt idx="558">
                  <c:v>38300</c:v>
                </c:pt>
                <c:pt idx="559">
                  <c:v>38301</c:v>
                </c:pt>
                <c:pt idx="560">
                  <c:v>38302</c:v>
                </c:pt>
                <c:pt idx="561">
                  <c:v>38303</c:v>
                </c:pt>
                <c:pt idx="562">
                  <c:v>38304</c:v>
                </c:pt>
                <c:pt idx="563">
                  <c:v>38305</c:v>
                </c:pt>
                <c:pt idx="564">
                  <c:v>38306</c:v>
                </c:pt>
                <c:pt idx="565">
                  <c:v>38307</c:v>
                </c:pt>
                <c:pt idx="566">
                  <c:v>38308</c:v>
                </c:pt>
                <c:pt idx="567">
                  <c:v>38309</c:v>
                </c:pt>
                <c:pt idx="568">
                  <c:v>38310</c:v>
                </c:pt>
                <c:pt idx="569">
                  <c:v>38311</c:v>
                </c:pt>
                <c:pt idx="570">
                  <c:v>38312</c:v>
                </c:pt>
                <c:pt idx="571">
                  <c:v>38313</c:v>
                </c:pt>
                <c:pt idx="572">
                  <c:v>38314</c:v>
                </c:pt>
                <c:pt idx="573">
                  <c:v>38315</c:v>
                </c:pt>
                <c:pt idx="574">
                  <c:v>38316</c:v>
                </c:pt>
                <c:pt idx="575">
                  <c:v>38317</c:v>
                </c:pt>
                <c:pt idx="576">
                  <c:v>38318</c:v>
                </c:pt>
                <c:pt idx="577">
                  <c:v>38319</c:v>
                </c:pt>
                <c:pt idx="578">
                  <c:v>38320</c:v>
                </c:pt>
                <c:pt idx="579">
                  <c:v>38321</c:v>
                </c:pt>
                <c:pt idx="580">
                  <c:v>38322</c:v>
                </c:pt>
                <c:pt idx="581">
                  <c:v>38323</c:v>
                </c:pt>
                <c:pt idx="582">
                  <c:v>38324</c:v>
                </c:pt>
                <c:pt idx="583">
                  <c:v>38325</c:v>
                </c:pt>
                <c:pt idx="584">
                  <c:v>38326</c:v>
                </c:pt>
                <c:pt idx="585">
                  <c:v>38327</c:v>
                </c:pt>
                <c:pt idx="586">
                  <c:v>38328</c:v>
                </c:pt>
                <c:pt idx="587">
                  <c:v>38329</c:v>
                </c:pt>
                <c:pt idx="588">
                  <c:v>38330</c:v>
                </c:pt>
                <c:pt idx="589">
                  <c:v>38331</c:v>
                </c:pt>
                <c:pt idx="590">
                  <c:v>38332</c:v>
                </c:pt>
                <c:pt idx="591">
                  <c:v>38333</c:v>
                </c:pt>
                <c:pt idx="592">
                  <c:v>38334</c:v>
                </c:pt>
                <c:pt idx="593">
                  <c:v>38335</c:v>
                </c:pt>
                <c:pt idx="594">
                  <c:v>38336</c:v>
                </c:pt>
                <c:pt idx="595">
                  <c:v>38337</c:v>
                </c:pt>
                <c:pt idx="596">
                  <c:v>38338</c:v>
                </c:pt>
                <c:pt idx="597">
                  <c:v>38339</c:v>
                </c:pt>
                <c:pt idx="598">
                  <c:v>38340</c:v>
                </c:pt>
                <c:pt idx="599">
                  <c:v>38341</c:v>
                </c:pt>
                <c:pt idx="600">
                  <c:v>38342</c:v>
                </c:pt>
                <c:pt idx="601">
                  <c:v>38343</c:v>
                </c:pt>
                <c:pt idx="602">
                  <c:v>38344</c:v>
                </c:pt>
                <c:pt idx="603">
                  <c:v>38345</c:v>
                </c:pt>
                <c:pt idx="604">
                  <c:v>38346</c:v>
                </c:pt>
                <c:pt idx="605">
                  <c:v>38347</c:v>
                </c:pt>
                <c:pt idx="606">
                  <c:v>38348</c:v>
                </c:pt>
                <c:pt idx="607">
                  <c:v>38349</c:v>
                </c:pt>
                <c:pt idx="608">
                  <c:v>38350</c:v>
                </c:pt>
                <c:pt idx="609">
                  <c:v>38351</c:v>
                </c:pt>
                <c:pt idx="610">
                  <c:v>38352</c:v>
                </c:pt>
                <c:pt idx="611">
                  <c:v>38353</c:v>
                </c:pt>
                <c:pt idx="612">
                  <c:v>38354</c:v>
                </c:pt>
                <c:pt idx="613">
                  <c:v>38355</c:v>
                </c:pt>
                <c:pt idx="614">
                  <c:v>38356</c:v>
                </c:pt>
                <c:pt idx="615">
                  <c:v>38357</c:v>
                </c:pt>
                <c:pt idx="616">
                  <c:v>38358</c:v>
                </c:pt>
                <c:pt idx="617">
                  <c:v>38359</c:v>
                </c:pt>
                <c:pt idx="618">
                  <c:v>38360</c:v>
                </c:pt>
                <c:pt idx="619">
                  <c:v>38361</c:v>
                </c:pt>
                <c:pt idx="620">
                  <c:v>38362</c:v>
                </c:pt>
                <c:pt idx="621">
                  <c:v>38363</c:v>
                </c:pt>
                <c:pt idx="622">
                  <c:v>38364</c:v>
                </c:pt>
                <c:pt idx="623">
                  <c:v>38365</c:v>
                </c:pt>
                <c:pt idx="624">
                  <c:v>38366</c:v>
                </c:pt>
                <c:pt idx="625">
                  <c:v>38367</c:v>
                </c:pt>
                <c:pt idx="626">
                  <c:v>38368</c:v>
                </c:pt>
                <c:pt idx="627">
                  <c:v>38369</c:v>
                </c:pt>
                <c:pt idx="628">
                  <c:v>38370</c:v>
                </c:pt>
                <c:pt idx="629">
                  <c:v>38371</c:v>
                </c:pt>
                <c:pt idx="630">
                  <c:v>38372</c:v>
                </c:pt>
                <c:pt idx="631">
                  <c:v>38373</c:v>
                </c:pt>
                <c:pt idx="632">
                  <c:v>38374</c:v>
                </c:pt>
                <c:pt idx="633">
                  <c:v>38375</c:v>
                </c:pt>
                <c:pt idx="634">
                  <c:v>38376</c:v>
                </c:pt>
                <c:pt idx="635">
                  <c:v>38377</c:v>
                </c:pt>
                <c:pt idx="636">
                  <c:v>38378</c:v>
                </c:pt>
                <c:pt idx="637">
                  <c:v>38379</c:v>
                </c:pt>
                <c:pt idx="638">
                  <c:v>38380</c:v>
                </c:pt>
                <c:pt idx="639">
                  <c:v>38381</c:v>
                </c:pt>
                <c:pt idx="640">
                  <c:v>38382</c:v>
                </c:pt>
                <c:pt idx="641">
                  <c:v>38383</c:v>
                </c:pt>
                <c:pt idx="642">
                  <c:v>38384</c:v>
                </c:pt>
                <c:pt idx="643">
                  <c:v>38385</c:v>
                </c:pt>
                <c:pt idx="644">
                  <c:v>38386</c:v>
                </c:pt>
                <c:pt idx="645">
                  <c:v>38387</c:v>
                </c:pt>
                <c:pt idx="646">
                  <c:v>38388</c:v>
                </c:pt>
                <c:pt idx="647">
                  <c:v>38389</c:v>
                </c:pt>
                <c:pt idx="648">
                  <c:v>38390</c:v>
                </c:pt>
                <c:pt idx="649">
                  <c:v>38391</c:v>
                </c:pt>
                <c:pt idx="650">
                  <c:v>38392</c:v>
                </c:pt>
                <c:pt idx="651">
                  <c:v>38393</c:v>
                </c:pt>
                <c:pt idx="652">
                  <c:v>38394</c:v>
                </c:pt>
                <c:pt idx="653">
                  <c:v>38395</c:v>
                </c:pt>
                <c:pt idx="654">
                  <c:v>38396</c:v>
                </c:pt>
                <c:pt idx="655">
                  <c:v>38397</c:v>
                </c:pt>
                <c:pt idx="656">
                  <c:v>38398</c:v>
                </c:pt>
                <c:pt idx="657">
                  <c:v>38399</c:v>
                </c:pt>
                <c:pt idx="658">
                  <c:v>38400</c:v>
                </c:pt>
                <c:pt idx="659">
                  <c:v>38401</c:v>
                </c:pt>
                <c:pt idx="660">
                  <c:v>38402</c:v>
                </c:pt>
                <c:pt idx="661">
                  <c:v>38403</c:v>
                </c:pt>
                <c:pt idx="662">
                  <c:v>38404</c:v>
                </c:pt>
                <c:pt idx="663">
                  <c:v>38405</c:v>
                </c:pt>
                <c:pt idx="664">
                  <c:v>38406</c:v>
                </c:pt>
                <c:pt idx="665">
                  <c:v>38407</c:v>
                </c:pt>
                <c:pt idx="666">
                  <c:v>38408</c:v>
                </c:pt>
                <c:pt idx="667">
                  <c:v>38409</c:v>
                </c:pt>
                <c:pt idx="668">
                  <c:v>38410</c:v>
                </c:pt>
                <c:pt idx="669">
                  <c:v>38411</c:v>
                </c:pt>
                <c:pt idx="670">
                  <c:v>38412</c:v>
                </c:pt>
                <c:pt idx="671">
                  <c:v>38413</c:v>
                </c:pt>
                <c:pt idx="672">
                  <c:v>38414</c:v>
                </c:pt>
                <c:pt idx="673">
                  <c:v>38415</c:v>
                </c:pt>
                <c:pt idx="674">
                  <c:v>38416</c:v>
                </c:pt>
                <c:pt idx="675">
                  <c:v>38417</c:v>
                </c:pt>
                <c:pt idx="676">
                  <c:v>38418</c:v>
                </c:pt>
                <c:pt idx="677">
                  <c:v>38419</c:v>
                </c:pt>
                <c:pt idx="678">
                  <c:v>38420</c:v>
                </c:pt>
                <c:pt idx="679">
                  <c:v>38421</c:v>
                </c:pt>
                <c:pt idx="680">
                  <c:v>38422</c:v>
                </c:pt>
                <c:pt idx="681">
                  <c:v>38423</c:v>
                </c:pt>
                <c:pt idx="682">
                  <c:v>38424</c:v>
                </c:pt>
                <c:pt idx="683">
                  <c:v>38425</c:v>
                </c:pt>
                <c:pt idx="684">
                  <c:v>38426</c:v>
                </c:pt>
                <c:pt idx="685">
                  <c:v>38427</c:v>
                </c:pt>
                <c:pt idx="686">
                  <c:v>38428</c:v>
                </c:pt>
                <c:pt idx="687">
                  <c:v>38429</c:v>
                </c:pt>
                <c:pt idx="688">
                  <c:v>38430</c:v>
                </c:pt>
                <c:pt idx="689">
                  <c:v>38431</c:v>
                </c:pt>
                <c:pt idx="690">
                  <c:v>38432</c:v>
                </c:pt>
                <c:pt idx="691">
                  <c:v>38433</c:v>
                </c:pt>
                <c:pt idx="692">
                  <c:v>38434</c:v>
                </c:pt>
                <c:pt idx="693">
                  <c:v>38435</c:v>
                </c:pt>
                <c:pt idx="694">
                  <c:v>38436</c:v>
                </c:pt>
                <c:pt idx="695">
                  <c:v>38437</c:v>
                </c:pt>
                <c:pt idx="696">
                  <c:v>38438</c:v>
                </c:pt>
                <c:pt idx="697">
                  <c:v>38439</c:v>
                </c:pt>
                <c:pt idx="698">
                  <c:v>38440</c:v>
                </c:pt>
                <c:pt idx="699">
                  <c:v>38441</c:v>
                </c:pt>
                <c:pt idx="700">
                  <c:v>38442</c:v>
                </c:pt>
                <c:pt idx="701">
                  <c:v>38443</c:v>
                </c:pt>
                <c:pt idx="702">
                  <c:v>38444</c:v>
                </c:pt>
                <c:pt idx="703">
                  <c:v>38445</c:v>
                </c:pt>
                <c:pt idx="704">
                  <c:v>38446</c:v>
                </c:pt>
                <c:pt idx="705">
                  <c:v>38447</c:v>
                </c:pt>
                <c:pt idx="706">
                  <c:v>38448</c:v>
                </c:pt>
                <c:pt idx="707">
                  <c:v>38449</c:v>
                </c:pt>
                <c:pt idx="708">
                  <c:v>38450</c:v>
                </c:pt>
                <c:pt idx="709">
                  <c:v>38451</c:v>
                </c:pt>
                <c:pt idx="710">
                  <c:v>38452</c:v>
                </c:pt>
                <c:pt idx="711">
                  <c:v>38453</c:v>
                </c:pt>
                <c:pt idx="712">
                  <c:v>38454</c:v>
                </c:pt>
                <c:pt idx="713">
                  <c:v>38455</c:v>
                </c:pt>
                <c:pt idx="714">
                  <c:v>38456</c:v>
                </c:pt>
                <c:pt idx="715">
                  <c:v>38457</c:v>
                </c:pt>
                <c:pt idx="716">
                  <c:v>38458</c:v>
                </c:pt>
                <c:pt idx="717">
                  <c:v>38459</c:v>
                </c:pt>
                <c:pt idx="718">
                  <c:v>38460</c:v>
                </c:pt>
                <c:pt idx="719">
                  <c:v>38461</c:v>
                </c:pt>
                <c:pt idx="720">
                  <c:v>38462</c:v>
                </c:pt>
                <c:pt idx="721">
                  <c:v>38463</c:v>
                </c:pt>
                <c:pt idx="722">
                  <c:v>38464</c:v>
                </c:pt>
                <c:pt idx="723">
                  <c:v>38465</c:v>
                </c:pt>
                <c:pt idx="724">
                  <c:v>38466</c:v>
                </c:pt>
                <c:pt idx="725">
                  <c:v>38467</c:v>
                </c:pt>
                <c:pt idx="726">
                  <c:v>38468</c:v>
                </c:pt>
                <c:pt idx="727">
                  <c:v>38469</c:v>
                </c:pt>
                <c:pt idx="728">
                  <c:v>38470</c:v>
                </c:pt>
                <c:pt idx="729">
                  <c:v>38471</c:v>
                </c:pt>
                <c:pt idx="730">
                  <c:v>38472</c:v>
                </c:pt>
                <c:pt idx="731">
                  <c:v>38473</c:v>
                </c:pt>
                <c:pt idx="732">
                  <c:v>38474</c:v>
                </c:pt>
                <c:pt idx="733">
                  <c:v>38475</c:v>
                </c:pt>
                <c:pt idx="734">
                  <c:v>38476</c:v>
                </c:pt>
                <c:pt idx="735">
                  <c:v>38477</c:v>
                </c:pt>
                <c:pt idx="736">
                  <c:v>38478</c:v>
                </c:pt>
                <c:pt idx="737">
                  <c:v>38479</c:v>
                </c:pt>
                <c:pt idx="738">
                  <c:v>38480</c:v>
                </c:pt>
                <c:pt idx="739">
                  <c:v>38481</c:v>
                </c:pt>
                <c:pt idx="740">
                  <c:v>38482</c:v>
                </c:pt>
                <c:pt idx="741">
                  <c:v>38483</c:v>
                </c:pt>
                <c:pt idx="742">
                  <c:v>38484</c:v>
                </c:pt>
                <c:pt idx="743">
                  <c:v>38485</c:v>
                </c:pt>
                <c:pt idx="744">
                  <c:v>38486</c:v>
                </c:pt>
                <c:pt idx="745">
                  <c:v>38487</c:v>
                </c:pt>
                <c:pt idx="746">
                  <c:v>38488</c:v>
                </c:pt>
                <c:pt idx="747">
                  <c:v>38489</c:v>
                </c:pt>
                <c:pt idx="748">
                  <c:v>38490</c:v>
                </c:pt>
                <c:pt idx="749">
                  <c:v>38491</c:v>
                </c:pt>
                <c:pt idx="750">
                  <c:v>38492</c:v>
                </c:pt>
                <c:pt idx="751">
                  <c:v>38493</c:v>
                </c:pt>
                <c:pt idx="752">
                  <c:v>38494</c:v>
                </c:pt>
                <c:pt idx="753">
                  <c:v>38495</c:v>
                </c:pt>
                <c:pt idx="754">
                  <c:v>38496</c:v>
                </c:pt>
                <c:pt idx="755">
                  <c:v>38497</c:v>
                </c:pt>
                <c:pt idx="756">
                  <c:v>38498</c:v>
                </c:pt>
                <c:pt idx="757">
                  <c:v>38499</c:v>
                </c:pt>
                <c:pt idx="758">
                  <c:v>38500</c:v>
                </c:pt>
                <c:pt idx="759">
                  <c:v>38501</c:v>
                </c:pt>
                <c:pt idx="760">
                  <c:v>38502</c:v>
                </c:pt>
                <c:pt idx="761">
                  <c:v>38503</c:v>
                </c:pt>
                <c:pt idx="762">
                  <c:v>38504</c:v>
                </c:pt>
                <c:pt idx="763">
                  <c:v>38505</c:v>
                </c:pt>
                <c:pt idx="764">
                  <c:v>38506</c:v>
                </c:pt>
                <c:pt idx="765">
                  <c:v>38507</c:v>
                </c:pt>
                <c:pt idx="766">
                  <c:v>38508</c:v>
                </c:pt>
                <c:pt idx="767">
                  <c:v>38509</c:v>
                </c:pt>
                <c:pt idx="768">
                  <c:v>38510</c:v>
                </c:pt>
                <c:pt idx="769">
                  <c:v>38511</c:v>
                </c:pt>
                <c:pt idx="770">
                  <c:v>38512</c:v>
                </c:pt>
                <c:pt idx="771">
                  <c:v>38513</c:v>
                </c:pt>
                <c:pt idx="772">
                  <c:v>38514</c:v>
                </c:pt>
                <c:pt idx="773">
                  <c:v>38515</c:v>
                </c:pt>
                <c:pt idx="774">
                  <c:v>38516</c:v>
                </c:pt>
                <c:pt idx="775">
                  <c:v>38517</c:v>
                </c:pt>
                <c:pt idx="776">
                  <c:v>38518</c:v>
                </c:pt>
                <c:pt idx="777">
                  <c:v>38519</c:v>
                </c:pt>
                <c:pt idx="778">
                  <c:v>38520</c:v>
                </c:pt>
                <c:pt idx="779">
                  <c:v>38521</c:v>
                </c:pt>
                <c:pt idx="780">
                  <c:v>38522</c:v>
                </c:pt>
                <c:pt idx="781">
                  <c:v>38523</c:v>
                </c:pt>
                <c:pt idx="782">
                  <c:v>38524</c:v>
                </c:pt>
                <c:pt idx="783">
                  <c:v>38525</c:v>
                </c:pt>
                <c:pt idx="784">
                  <c:v>38526</c:v>
                </c:pt>
                <c:pt idx="785">
                  <c:v>38527</c:v>
                </c:pt>
                <c:pt idx="786">
                  <c:v>38528</c:v>
                </c:pt>
                <c:pt idx="787">
                  <c:v>38529</c:v>
                </c:pt>
                <c:pt idx="788">
                  <c:v>38530</c:v>
                </c:pt>
                <c:pt idx="789">
                  <c:v>38531</c:v>
                </c:pt>
                <c:pt idx="790">
                  <c:v>38532</c:v>
                </c:pt>
                <c:pt idx="791">
                  <c:v>38533</c:v>
                </c:pt>
                <c:pt idx="792">
                  <c:v>38534</c:v>
                </c:pt>
                <c:pt idx="793">
                  <c:v>38535</c:v>
                </c:pt>
                <c:pt idx="794">
                  <c:v>38536</c:v>
                </c:pt>
                <c:pt idx="795">
                  <c:v>38537</c:v>
                </c:pt>
                <c:pt idx="796">
                  <c:v>38538</c:v>
                </c:pt>
                <c:pt idx="797">
                  <c:v>38539</c:v>
                </c:pt>
                <c:pt idx="798">
                  <c:v>38540</c:v>
                </c:pt>
                <c:pt idx="799">
                  <c:v>38541</c:v>
                </c:pt>
                <c:pt idx="800">
                  <c:v>38542</c:v>
                </c:pt>
                <c:pt idx="801">
                  <c:v>38543</c:v>
                </c:pt>
                <c:pt idx="802">
                  <c:v>38544</c:v>
                </c:pt>
                <c:pt idx="803">
                  <c:v>38545</c:v>
                </c:pt>
                <c:pt idx="804">
                  <c:v>38546</c:v>
                </c:pt>
                <c:pt idx="805">
                  <c:v>38547</c:v>
                </c:pt>
                <c:pt idx="806">
                  <c:v>38548</c:v>
                </c:pt>
                <c:pt idx="807">
                  <c:v>38549</c:v>
                </c:pt>
                <c:pt idx="808">
                  <c:v>38550</c:v>
                </c:pt>
                <c:pt idx="809">
                  <c:v>38551</c:v>
                </c:pt>
                <c:pt idx="810">
                  <c:v>38552</c:v>
                </c:pt>
                <c:pt idx="811">
                  <c:v>38553</c:v>
                </c:pt>
                <c:pt idx="812">
                  <c:v>38554</c:v>
                </c:pt>
                <c:pt idx="813">
                  <c:v>38555</c:v>
                </c:pt>
                <c:pt idx="814">
                  <c:v>38556</c:v>
                </c:pt>
                <c:pt idx="815">
                  <c:v>38557</c:v>
                </c:pt>
                <c:pt idx="816">
                  <c:v>38558</c:v>
                </c:pt>
                <c:pt idx="817">
                  <c:v>38559</c:v>
                </c:pt>
                <c:pt idx="818">
                  <c:v>38560</c:v>
                </c:pt>
                <c:pt idx="819">
                  <c:v>38561</c:v>
                </c:pt>
                <c:pt idx="820">
                  <c:v>38562</c:v>
                </c:pt>
                <c:pt idx="821">
                  <c:v>38563</c:v>
                </c:pt>
                <c:pt idx="822">
                  <c:v>38564</c:v>
                </c:pt>
                <c:pt idx="823">
                  <c:v>38565</c:v>
                </c:pt>
                <c:pt idx="824">
                  <c:v>38566</c:v>
                </c:pt>
                <c:pt idx="825">
                  <c:v>38567</c:v>
                </c:pt>
                <c:pt idx="826">
                  <c:v>38568</c:v>
                </c:pt>
                <c:pt idx="827">
                  <c:v>38569</c:v>
                </c:pt>
                <c:pt idx="828">
                  <c:v>38570</c:v>
                </c:pt>
                <c:pt idx="829">
                  <c:v>38571</c:v>
                </c:pt>
                <c:pt idx="830">
                  <c:v>38572</c:v>
                </c:pt>
                <c:pt idx="831">
                  <c:v>38573</c:v>
                </c:pt>
                <c:pt idx="832">
                  <c:v>38574</c:v>
                </c:pt>
                <c:pt idx="833">
                  <c:v>38575</c:v>
                </c:pt>
                <c:pt idx="834">
                  <c:v>38576</c:v>
                </c:pt>
                <c:pt idx="835">
                  <c:v>38577</c:v>
                </c:pt>
                <c:pt idx="836">
                  <c:v>38578</c:v>
                </c:pt>
                <c:pt idx="837">
                  <c:v>38579</c:v>
                </c:pt>
                <c:pt idx="838">
                  <c:v>38580</c:v>
                </c:pt>
                <c:pt idx="839">
                  <c:v>38581</c:v>
                </c:pt>
                <c:pt idx="840">
                  <c:v>38582</c:v>
                </c:pt>
                <c:pt idx="841">
                  <c:v>38583</c:v>
                </c:pt>
                <c:pt idx="842">
                  <c:v>38584</c:v>
                </c:pt>
                <c:pt idx="843">
                  <c:v>38585</c:v>
                </c:pt>
                <c:pt idx="844">
                  <c:v>38586</c:v>
                </c:pt>
                <c:pt idx="845">
                  <c:v>38587</c:v>
                </c:pt>
                <c:pt idx="846">
                  <c:v>38588</c:v>
                </c:pt>
                <c:pt idx="847">
                  <c:v>38589</c:v>
                </c:pt>
                <c:pt idx="848">
                  <c:v>38590</c:v>
                </c:pt>
                <c:pt idx="849">
                  <c:v>38591</c:v>
                </c:pt>
                <c:pt idx="850">
                  <c:v>38592</c:v>
                </c:pt>
                <c:pt idx="851">
                  <c:v>38593</c:v>
                </c:pt>
                <c:pt idx="852">
                  <c:v>38594</c:v>
                </c:pt>
                <c:pt idx="853">
                  <c:v>38595</c:v>
                </c:pt>
                <c:pt idx="854">
                  <c:v>38596</c:v>
                </c:pt>
                <c:pt idx="855">
                  <c:v>38597</c:v>
                </c:pt>
                <c:pt idx="856">
                  <c:v>38598</c:v>
                </c:pt>
                <c:pt idx="857">
                  <c:v>38599</c:v>
                </c:pt>
                <c:pt idx="858">
                  <c:v>38600</c:v>
                </c:pt>
                <c:pt idx="859">
                  <c:v>38601</c:v>
                </c:pt>
                <c:pt idx="860">
                  <c:v>38602</c:v>
                </c:pt>
                <c:pt idx="861">
                  <c:v>38603</c:v>
                </c:pt>
                <c:pt idx="862">
                  <c:v>38604</c:v>
                </c:pt>
                <c:pt idx="863">
                  <c:v>38605</c:v>
                </c:pt>
                <c:pt idx="864">
                  <c:v>38606</c:v>
                </c:pt>
                <c:pt idx="865">
                  <c:v>38607</c:v>
                </c:pt>
                <c:pt idx="866">
                  <c:v>38608</c:v>
                </c:pt>
                <c:pt idx="867">
                  <c:v>38609</c:v>
                </c:pt>
                <c:pt idx="868">
                  <c:v>38610</c:v>
                </c:pt>
                <c:pt idx="869">
                  <c:v>38611</c:v>
                </c:pt>
                <c:pt idx="870">
                  <c:v>38612</c:v>
                </c:pt>
                <c:pt idx="871">
                  <c:v>38613</c:v>
                </c:pt>
                <c:pt idx="872">
                  <c:v>38614</c:v>
                </c:pt>
                <c:pt idx="873">
                  <c:v>38615</c:v>
                </c:pt>
                <c:pt idx="874">
                  <c:v>38616</c:v>
                </c:pt>
                <c:pt idx="875">
                  <c:v>38617</c:v>
                </c:pt>
                <c:pt idx="876">
                  <c:v>38618</c:v>
                </c:pt>
                <c:pt idx="877">
                  <c:v>38619</c:v>
                </c:pt>
                <c:pt idx="878">
                  <c:v>38620</c:v>
                </c:pt>
                <c:pt idx="879">
                  <c:v>38621</c:v>
                </c:pt>
                <c:pt idx="880">
                  <c:v>38622</c:v>
                </c:pt>
                <c:pt idx="881">
                  <c:v>38623</c:v>
                </c:pt>
                <c:pt idx="882">
                  <c:v>38624</c:v>
                </c:pt>
                <c:pt idx="883">
                  <c:v>38625</c:v>
                </c:pt>
                <c:pt idx="884">
                  <c:v>38626</c:v>
                </c:pt>
                <c:pt idx="885">
                  <c:v>38627</c:v>
                </c:pt>
                <c:pt idx="886">
                  <c:v>38628</c:v>
                </c:pt>
                <c:pt idx="887">
                  <c:v>38629</c:v>
                </c:pt>
                <c:pt idx="888">
                  <c:v>38630</c:v>
                </c:pt>
                <c:pt idx="889">
                  <c:v>38631</c:v>
                </c:pt>
                <c:pt idx="890">
                  <c:v>38632</c:v>
                </c:pt>
                <c:pt idx="891">
                  <c:v>38633</c:v>
                </c:pt>
                <c:pt idx="892">
                  <c:v>38634</c:v>
                </c:pt>
                <c:pt idx="893">
                  <c:v>38635</c:v>
                </c:pt>
                <c:pt idx="894">
                  <c:v>38636</c:v>
                </c:pt>
                <c:pt idx="895">
                  <c:v>38637</c:v>
                </c:pt>
                <c:pt idx="896">
                  <c:v>38638</c:v>
                </c:pt>
                <c:pt idx="897">
                  <c:v>38639</c:v>
                </c:pt>
                <c:pt idx="898">
                  <c:v>38640</c:v>
                </c:pt>
                <c:pt idx="899">
                  <c:v>38641</c:v>
                </c:pt>
                <c:pt idx="900">
                  <c:v>38642</c:v>
                </c:pt>
                <c:pt idx="901">
                  <c:v>38643</c:v>
                </c:pt>
                <c:pt idx="902">
                  <c:v>38644</c:v>
                </c:pt>
                <c:pt idx="903">
                  <c:v>38645</c:v>
                </c:pt>
                <c:pt idx="904">
                  <c:v>38646</c:v>
                </c:pt>
                <c:pt idx="905">
                  <c:v>38647</c:v>
                </c:pt>
                <c:pt idx="906">
                  <c:v>38648</c:v>
                </c:pt>
                <c:pt idx="907">
                  <c:v>38649</c:v>
                </c:pt>
                <c:pt idx="908">
                  <c:v>38650</c:v>
                </c:pt>
                <c:pt idx="909">
                  <c:v>38651</c:v>
                </c:pt>
                <c:pt idx="910">
                  <c:v>38652</c:v>
                </c:pt>
                <c:pt idx="911">
                  <c:v>38653</c:v>
                </c:pt>
                <c:pt idx="912">
                  <c:v>38654</c:v>
                </c:pt>
                <c:pt idx="913">
                  <c:v>38655</c:v>
                </c:pt>
                <c:pt idx="914">
                  <c:v>38656</c:v>
                </c:pt>
                <c:pt idx="915">
                  <c:v>38657</c:v>
                </c:pt>
                <c:pt idx="916">
                  <c:v>38658</c:v>
                </c:pt>
                <c:pt idx="917">
                  <c:v>38659</c:v>
                </c:pt>
                <c:pt idx="918">
                  <c:v>38660</c:v>
                </c:pt>
                <c:pt idx="919">
                  <c:v>38661</c:v>
                </c:pt>
                <c:pt idx="920">
                  <c:v>38662</c:v>
                </c:pt>
                <c:pt idx="921">
                  <c:v>38663</c:v>
                </c:pt>
                <c:pt idx="922">
                  <c:v>38664</c:v>
                </c:pt>
                <c:pt idx="923">
                  <c:v>38665</c:v>
                </c:pt>
                <c:pt idx="924">
                  <c:v>38666</c:v>
                </c:pt>
                <c:pt idx="925">
                  <c:v>38667</c:v>
                </c:pt>
                <c:pt idx="926">
                  <c:v>38668</c:v>
                </c:pt>
                <c:pt idx="927">
                  <c:v>38669</c:v>
                </c:pt>
                <c:pt idx="928">
                  <c:v>38670</c:v>
                </c:pt>
                <c:pt idx="929">
                  <c:v>38671</c:v>
                </c:pt>
                <c:pt idx="930">
                  <c:v>38672</c:v>
                </c:pt>
                <c:pt idx="931">
                  <c:v>38673</c:v>
                </c:pt>
                <c:pt idx="932">
                  <c:v>38674</c:v>
                </c:pt>
                <c:pt idx="933">
                  <c:v>38675</c:v>
                </c:pt>
                <c:pt idx="934">
                  <c:v>38676</c:v>
                </c:pt>
                <c:pt idx="935">
                  <c:v>38677</c:v>
                </c:pt>
                <c:pt idx="936">
                  <c:v>38678</c:v>
                </c:pt>
                <c:pt idx="937">
                  <c:v>38679</c:v>
                </c:pt>
                <c:pt idx="938">
                  <c:v>38680</c:v>
                </c:pt>
                <c:pt idx="939">
                  <c:v>38681</c:v>
                </c:pt>
                <c:pt idx="940">
                  <c:v>38682</c:v>
                </c:pt>
                <c:pt idx="941">
                  <c:v>38683</c:v>
                </c:pt>
                <c:pt idx="942">
                  <c:v>38684</c:v>
                </c:pt>
                <c:pt idx="943">
                  <c:v>38685</c:v>
                </c:pt>
                <c:pt idx="944">
                  <c:v>38686</c:v>
                </c:pt>
                <c:pt idx="945">
                  <c:v>38687</c:v>
                </c:pt>
                <c:pt idx="946">
                  <c:v>38688</c:v>
                </c:pt>
                <c:pt idx="947">
                  <c:v>38689</c:v>
                </c:pt>
                <c:pt idx="948">
                  <c:v>38690</c:v>
                </c:pt>
                <c:pt idx="949">
                  <c:v>38691</c:v>
                </c:pt>
                <c:pt idx="950">
                  <c:v>38692</c:v>
                </c:pt>
                <c:pt idx="951">
                  <c:v>38693</c:v>
                </c:pt>
                <c:pt idx="952">
                  <c:v>38694</c:v>
                </c:pt>
                <c:pt idx="953">
                  <c:v>38695</c:v>
                </c:pt>
                <c:pt idx="954">
                  <c:v>38696</c:v>
                </c:pt>
                <c:pt idx="955">
                  <c:v>38697</c:v>
                </c:pt>
                <c:pt idx="956">
                  <c:v>38698</c:v>
                </c:pt>
                <c:pt idx="957">
                  <c:v>38699</c:v>
                </c:pt>
                <c:pt idx="958">
                  <c:v>38700</c:v>
                </c:pt>
                <c:pt idx="959">
                  <c:v>38701</c:v>
                </c:pt>
                <c:pt idx="960">
                  <c:v>38702</c:v>
                </c:pt>
                <c:pt idx="961">
                  <c:v>38703</c:v>
                </c:pt>
                <c:pt idx="962">
                  <c:v>38704</c:v>
                </c:pt>
                <c:pt idx="963">
                  <c:v>38705</c:v>
                </c:pt>
                <c:pt idx="964">
                  <c:v>38706</c:v>
                </c:pt>
                <c:pt idx="965">
                  <c:v>38707</c:v>
                </c:pt>
                <c:pt idx="966">
                  <c:v>38708</c:v>
                </c:pt>
                <c:pt idx="967">
                  <c:v>38709</c:v>
                </c:pt>
                <c:pt idx="968">
                  <c:v>38710</c:v>
                </c:pt>
                <c:pt idx="969">
                  <c:v>38711</c:v>
                </c:pt>
                <c:pt idx="970">
                  <c:v>38712</c:v>
                </c:pt>
                <c:pt idx="971">
                  <c:v>38713</c:v>
                </c:pt>
                <c:pt idx="972">
                  <c:v>38714</c:v>
                </c:pt>
                <c:pt idx="973">
                  <c:v>38715</c:v>
                </c:pt>
                <c:pt idx="974">
                  <c:v>38716</c:v>
                </c:pt>
                <c:pt idx="975">
                  <c:v>38717</c:v>
                </c:pt>
              </c:numCache>
            </c:numRef>
          </c:cat>
          <c:val>
            <c:numRef>
              <c:f>'Calc-1'!$AR$11:$AR$986</c:f>
              <c:numCache>
                <c:formatCode>0.00</c:formatCode>
                <c:ptCount val="976"/>
                <c:pt idx="0">
                  <c:v>5.0703052316321324</c:v>
                </c:pt>
                <c:pt idx="1">
                  <c:v>2.4663509490900517</c:v>
                </c:pt>
                <c:pt idx="2">
                  <c:v>5.0538782342853485</c:v>
                </c:pt>
                <c:pt idx="3">
                  <c:v>6.3516772933442134</c:v>
                </c:pt>
                <c:pt idx="4">
                  <c:v>6.2659223108896915</c:v>
                </c:pt>
                <c:pt idx="5">
                  <c:v>5.2066595718418824</c:v>
                </c:pt>
                <c:pt idx="6">
                  <c:v>5.2061316868407115</c:v>
                </c:pt>
                <c:pt idx="7">
                  <c:v>5.7741077189131804</c:v>
                </c:pt>
                <c:pt idx="8">
                  <c:v>5.2894505305403978</c:v>
                </c:pt>
                <c:pt idx="9">
                  <c:v>7.0074385070120675</c:v>
                </c:pt>
                <c:pt idx="10">
                  <c:v>7.1038632651445104</c:v>
                </c:pt>
                <c:pt idx="11">
                  <c:v>7.9955654846892399</c:v>
                </c:pt>
                <c:pt idx="12">
                  <c:v>8.540181879022569</c:v>
                </c:pt>
                <c:pt idx="13">
                  <c:v>7.7917222414561484</c:v>
                </c:pt>
                <c:pt idx="14">
                  <c:v>6.7755891466187625</c:v>
                </c:pt>
                <c:pt idx="15">
                  <c:v>6.7634421663735624</c:v>
                </c:pt>
                <c:pt idx="16">
                  <c:v>6.7298110750766327</c:v>
                </c:pt>
                <c:pt idx="17">
                  <c:v>6.1461035895792566</c:v>
                </c:pt>
                <c:pt idx="18">
                  <c:v>7.4459172711405373</c:v>
                </c:pt>
                <c:pt idx="19">
                  <c:v>8.0201491832422604</c:v>
                </c:pt>
                <c:pt idx="20">
                  <c:v>8.3825625524283236</c:v>
                </c:pt>
                <c:pt idx="21">
                  <c:v>8.6371522126726887</c:v>
                </c:pt>
                <c:pt idx="22">
                  <c:v>8.4540969239339248</c:v>
                </c:pt>
                <c:pt idx="23">
                  <c:v>6.417525833824631</c:v>
                </c:pt>
                <c:pt idx="24">
                  <c:v>5.5927993788366095</c:v>
                </c:pt>
                <c:pt idx="25">
                  <c:v>7.054738079430475</c:v>
                </c:pt>
                <c:pt idx="26">
                  <c:v>8.9644880054475848</c:v>
                </c:pt>
                <c:pt idx="27">
                  <c:v>9.4721092719627613</c:v>
                </c:pt>
                <c:pt idx="28">
                  <c:v>7.0519289058789001</c:v>
                </c:pt>
                <c:pt idx="29">
                  <c:v>6.1258291429172855</c:v>
                </c:pt>
                <c:pt idx="30">
                  <c:v>7.773511947028088</c:v>
                </c:pt>
                <c:pt idx="31">
                  <c:v>8.3388799679191479</c:v>
                </c:pt>
                <c:pt idx="32">
                  <c:v>9.6910465177510527</c:v>
                </c:pt>
                <c:pt idx="33">
                  <c:v>8.2784820682223206</c:v>
                </c:pt>
                <c:pt idx="34">
                  <c:v>7.0162554737628104</c:v>
                </c:pt>
                <c:pt idx="35">
                  <c:v>7.0826415123766431</c:v>
                </c:pt>
                <c:pt idx="36">
                  <c:v>6.6061742962183363</c:v>
                </c:pt>
                <c:pt idx="37">
                  <c:v>6.1697504622454851</c:v>
                </c:pt>
                <c:pt idx="38">
                  <c:v>6.7557118977767345</c:v>
                </c:pt>
                <c:pt idx="39">
                  <c:v>5.5715906615463071</c:v>
                </c:pt>
                <c:pt idx="40">
                  <c:v>4.1149009418472255</c:v>
                </c:pt>
                <c:pt idx="41">
                  <c:v>5.1245222798713783</c:v>
                </c:pt>
                <c:pt idx="42">
                  <c:v>5.0798133729722004</c:v>
                </c:pt>
                <c:pt idx="43">
                  <c:v>5.8496168886535402</c:v>
                </c:pt>
                <c:pt idx="44">
                  <c:v>6.626890665792768</c:v>
                </c:pt>
                <c:pt idx="45">
                  <c:v>7.4082377050586183</c:v>
                </c:pt>
                <c:pt idx="46">
                  <c:v>8.361377721744681</c:v>
                </c:pt>
                <c:pt idx="47">
                  <c:v>8.0939337049350311</c:v>
                </c:pt>
                <c:pt idx="48">
                  <c:v>6.7759831432938924</c:v>
                </c:pt>
                <c:pt idx="49">
                  <c:v>6.2030674908845942</c:v>
                </c:pt>
                <c:pt idx="50">
                  <c:v>2.6369335302927648</c:v>
                </c:pt>
                <c:pt idx="51">
                  <c:v>1.8650682764618622</c:v>
                </c:pt>
                <c:pt idx="52">
                  <c:v>2.0511425012607627</c:v>
                </c:pt>
                <c:pt idx="53">
                  <c:v>1.887391914785514</c:v>
                </c:pt>
                <c:pt idx="54">
                  <c:v>3.2817392151599596</c:v>
                </c:pt>
                <c:pt idx="55">
                  <c:v>4.2822424839129836</c:v>
                </c:pt>
                <c:pt idx="56">
                  <c:v>5.2994909160277075</c:v>
                </c:pt>
                <c:pt idx="57">
                  <c:v>5.1608647613927285</c:v>
                </c:pt>
                <c:pt idx="58">
                  <c:v>4.0522052961759343</c:v>
                </c:pt>
                <c:pt idx="59">
                  <c:v>3.8029094705635824</c:v>
                </c:pt>
                <c:pt idx="60">
                  <c:v>3.8512797991380716</c:v>
                </c:pt>
                <c:pt idx="61">
                  <c:v>2.975955029983719</c:v>
                </c:pt>
                <c:pt idx="62">
                  <c:v>2.6044256170823652</c:v>
                </c:pt>
                <c:pt idx="63">
                  <c:v>3.3865946560804803</c:v>
                </c:pt>
                <c:pt idx="64">
                  <c:v>4.7115945848000713</c:v>
                </c:pt>
                <c:pt idx="65">
                  <c:v>4.4740698565491144</c:v>
                </c:pt>
                <c:pt idx="66">
                  <c:v>4.1707054737627836</c:v>
                </c:pt>
                <c:pt idx="67">
                  <c:v>3.2684203757083612</c:v>
                </c:pt>
                <c:pt idx="68">
                  <c:v>4.7682224778239153</c:v>
                </c:pt>
                <c:pt idx="69">
                  <c:v>5.7845404687462052</c:v>
                </c:pt>
                <c:pt idx="70">
                  <c:v>5.1276640542313849</c:v>
                </c:pt>
                <c:pt idx="71">
                  <c:v>5.599953337201022</c:v>
                </c:pt>
                <c:pt idx="72">
                  <c:v>4.6638961058179049</c:v>
                </c:pt>
                <c:pt idx="73">
                  <c:v>4.7599770369828391</c:v>
                </c:pt>
                <c:pt idx="74">
                  <c:v>5.4200659070740542</c:v>
                </c:pt>
                <c:pt idx="75">
                  <c:v>4.5251883482509818</c:v>
                </c:pt>
                <c:pt idx="76">
                  <c:v>5.1477334257545984</c:v>
                </c:pt>
                <c:pt idx="77">
                  <c:v>5.8709564646306704</c:v>
                </c:pt>
                <c:pt idx="78">
                  <c:v>5.7458360516903895</c:v>
                </c:pt>
                <c:pt idx="79">
                  <c:v>3.4336862075424692</c:v>
                </c:pt>
                <c:pt idx="80">
                  <c:v>4.0788908093763467</c:v>
                </c:pt>
                <c:pt idx="81">
                  <c:v>4.0293470866889152</c:v>
                </c:pt>
                <c:pt idx="82">
                  <c:v>3.7811702777415208</c:v>
                </c:pt>
                <c:pt idx="83">
                  <c:v>-2.1213463071555072</c:v>
                </c:pt>
                <c:pt idx="84">
                  <c:v>4.2847007547042111</c:v>
                </c:pt>
                <c:pt idx="85">
                  <c:v>1.487746894048751</c:v>
                </c:pt>
                <c:pt idx="86">
                  <c:v>3.7760208531085198</c:v>
                </c:pt>
                <c:pt idx="87">
                  <c:v>2.7966574529756301</c:v>
                </c:pt>
                <c:pt idx="88">
                  <c:v>3.9748752816938167</c:v>
                </c:pt>
                <c:pt idx="89">
                  <c:v>3.5684879380527619</c:v>
                </c:pt>
                <c:pt idx="90">
                  <c:v>-3.3103947645552072</c:v>
                </c:pt>
                <c:pt idx="91">
                  <c:v>-0.74211482827571262</c:v>
                </c:pt>
                <c:pt idx="92">
                  <c:v>0.81868668187325788</c:v>
                </c:pt>
                <c:pt idx="93">
                  <c:v>-0.14196176493366863</c:v>
                </c:pt>
                <c:pt idx="94">
                  <c:v>1.7185962994692991</c:v>
                </c:pt>
                <c:pt idx="95">
                  <c:v>1.1818285880656898</c:v>
                </c:pt>
                <c:pt idx="96">
                  <c:v>-0.40669027898415155</c:v>
                </c:pt>
                <c:pt idx="97">
                  <c:v>0.71009356734566076</c:v>
                </c:pt>
                <c:pt idx="98">
                  <c:v>0.37098394675626789</c:v>
                </c:pt>
                <c:pt idx="99">
                  <c:v>1.4575988647052611</c:v>
                </c:pt>
                <c:pt idx="100">
                  <c:v>1.2456990490673634</c:v>
                </c:pt>
                <c:pt idx="101">
                  <c:v>1.556855771167966</c:v>
                </c:pt>
                <c:pt idx="102">
                  <c:v>1.4583383198513271</c:v>
                </c:pt>
                <c:pt idx="103">
                  <c:v>1.5244039795961335</c:v>
                </c:pt>
                <c:pt idx="104">
                  <c:v>1.8118714669439271</c:v>
                </c:pt>
                <c:pt idx="105">
                  <c:v>0.99234406214974069</c:v>
                </c:pt>
                <c:pt idx="106">
                  <c:v>1.6402379286331048</c:v>
                </c:pt>
                <c:pt idx="107">
                  <c:v>2.3044776649397027</c:v>
                </c:pt>
                <c:pt idx="108">
                  <c:v>2.6365968781943216</c:v>
                </c:pt>
                <c:pt idx="109">
                  <c:v>2.0929714773720711</c:v>
                </c:pt>
                <c:pt idx="110">
                  <c:v>0.65585036057614265</c:v>
                </c:pt>
                <c:pt idx="111">
                  <c:v>1.8022495921545638</c:v>
                </c:pt>
                <c:pt idx="112">
                  <c:v>-4.6296247428602015</c:v>
                </c:pt>
                <c:pt idx="113">
                  <c:v>-1.3993194332265642</c:v>
                </c:pt>
                <c:pt idx="114">
                  <c:v>8.1011835545190564E-2</c:v>
                </c:pt>
                <c:pt idx="115">
                  <c:v>1.3330621821694058</c:v>
                </c:pt>
                <c:pt idx="116">
                  <c:v>1.7776129277117905</c:v>
                </c:pt>
                <c:pt idx="117">
                  <c:v>1.0258767810177019</c:v>
                </c:pt>
                <c:pt idx="118">
                  <c:v>-0.22845095383225641</c:v>
                </c:pt>
                <c:pt idx="119">
                  <c:v>-0.6005925930864624</c:v>
                </c:pt>
                <c:pt idx="120">
                  <c:v>0.10247859802002585</c:v>
                </c:pt>
                <c:pt idx="121">
                  <c:v>0.70970364459062374</c:v>
                </c:pt>
                <c:pt idx="122">
                  <c:v>1.133459591458378</c:v>
                </c:pt>
                <c:pt idx="123">
                  <c:v>1.647795430400756</c:v>
                </c:pt>
                <c:pt idx="124">
                  <c:v>1.388865079968614</c:v>
                </c:pt>
                <c:pt idx="125">
                  <c:v>-1.2842018427636486</c:v>
                </c:pt>
                <c:pt idx="126">
                  <c:v>-1.6707519715525756</c:v>
                </c:pt>
                <c:pt idx="127">
                  <c:v>-1.2316540387419539</c:v>
                </c:pt>
                <c:pt idx="128">
                  <c:v>-3.0372174631977837</c:v>
                </c:pt>
                <c:pt idx="129">
                  <c:v>-4.1714707819604184</c:v>
                </c:pt>
                <c:pt idx="130">
                  <c:v>-2.8420049741263949</c:v>
                </c:pt>
                <c:pt idx="131">
                  <c:v>-6.3254285494547045</c:v>
                </c:pt>
                <c:pt idx="132">
                  <c:v>-1.4730601100103566</c:v>
                </c:pt>
                <c:pt idx="133">
                  <c:v>-1.1502368345946341</c:v>
                </c:pt>
                <c:pt idx="134">
                  <c:v>-8.1618016142091208E-3</c:v>
                </c:pt>
                <c:pt idx="135">
                  <c:v>-2.0267966331747393</c:v>
                </c:pt>
                <c:pt idx="136">
                  <c:v>-2.0928959660377924</c:v>
                </c:pt>
                <c:pt idx="137">
                  <c:v>-3.4005785228870202</c:v>
                </c:pt>
                <c:pt idx="138">
                  <c:v>-3.9023859733188146</c:v>
                </c:pt>
                <c:pt idx="139">
                  <c:v>-4.508370972037314</c:v>
                </c:pt>
                <c:pt idx="140">
                  <c:v>-3.5159660515031153</c:v>
                </c:pt>
                <c:pt idx="141">
                  <c:v>-2.8028088941416742</c:v>
                </c:pt>
                <c:pt idx="142">
                  <c:v>-0.96280613271437865</c:v>
                </c:pt>
                <c:pt idx="143">
                  <c:v>-0.94356475203608881</c:v>
                </c:pt>
                <c:pt idx="144">
                  <c:v>-0.37148742113601091</c:v>
                </c:pt>
                <c:pt idx="145">
                  <c:v>-2.1984399615998398</c:v>
                </c:pt>
                <c:pt idx="146">
                  <c:v>-4.3296741452154395</c:v>
                </c:pt>
                <c:pt idx="147">
                  <c:v>-4.0686673761557008</c:v>
                </c:pt>
                <c:pt idx="148">
                  <c:v>-3.2767027965261057</c:v>
                </c:pt>
                <c:pt idx="149">
                  <c:v>-3.1240667340562904</c:v>
                </c:pt>
                <c:pt idx="150">
                  <c:v>-3.9496145030427154</c:v>
                </c:pt>
                <c:pt idx="151">
                  <c:v>-2.684116348623506</c:v>
                </c:pt>
                <c:pt idx="152">
                  <c:v>-4.7354285870486592</c:v>
                </c:pt>
                <c:pt idx="153">
                  <c:v>-5.5912113335673403</c:v>
                </c:pt>
                <c:pt idx="154">
                  <c:v>-5.3760361771111338</c:v>
                </c:pt>
                <c:pt idx="155">
                  <c:v>-6.7606307344790997</c:v>
                </c:pt>
                <c:pt idx="156">
                  <c:v>-6.2497040705349711</c:v>
                </c:pt>
                <c:pt idx="157">
                  <c:v>-5.231194004832612</c:v>
                </c:pt>
                <c:pt idx="158">
                  <c:v>-4.2297341413653395</c:v>
                </c:pt>
                <c:pt idx="159">
                  <c:v>-4.4967404460344973</c:v>
                </c:pt>
                <c:pt idx="160">
                  <c:v>-5.2881682760725752</c:v>
                </c:pt>
                <c:pt idx="161">
                  <c:v>-6.4006708328017092</c:v>
                </c:pt>
                <c:pt idx="162">
                  <c:v>-7.8892699647397535</c:v>
                </c:pt>
                <c:pt idx="163">
                  <c:v>-6.9460098769190495</c:v>
                </c:pt>
                <c:pt idx="164">
                  <c:v>-6.2823648489657682</c:v>
                </c:pt>
                <c:pt idx="165">
                  <c:v>-6.6751293160073963</c:v>
                </c:pt>
                <c:pt idx="166">
                  <c:v>-5.7324756544478674</c:v>
                </c:pt>
                <c:pt idx="167">
                  <c:v>-7.3708877936742594</c:v>
                </c:pt>
                <c:pt idx="168">
                  <c:v>-7.0210262010436573</c:v>
                </c:pt>
                <c:pt idx="169">
                  <c:v>-6.0988281116758074</c:v>
                </c:pt>
                <c:pt idx="170">
                  <c:v>-7.5454811077904376</c:v>
                </c:pt>
                <c:pt idx="171">
                  <c:v>-7.7234064655421824</c:v>
                </c:pt>
                <c:pt idx="172">
                  <c:v>-7.0051349907208795</c:v>
                </c:pt>
                <c:pt idx="173">
                  <c:v>-5.5027501930727984</c:v>
                </c:pt>
                <c:pt idx="174">
                  <c:v>-7.5201881647881015</c:v>
                </c:pt>
                <c:pt idx="175">
                  <c:v>-7.7463263658128607</c:v>
                </c:pt>
                <c:pt idx="176">
                  <c:v>-7.9993001275529112</c:v>
                </c:pt>
                <c:pt idx="177">
                  <c:v>-7.6502936763837015</c:v>
                </c:pt>
                <c:pt idx="178">
                  <c:v>-6.4824332216628964</c:v>
                </c:pt>
                <c:pt idx="179">
                  <c:v>-6.346294510636378</c:v>
                </c:pt>
                <c:pt idx="180">
                  <c:v>-6.5173517893018484</c:v>
                </c:pt>
                <c:pt idx="181">
                  <c:v>-9.2516132869446146</c:v>
                </c:pt>
                <c:pt idx="182">
                  <c:v>-11.685989278905311</c:v>
                </c:pt>
                <c:pt idx="183">
                  <c:v>-12.199315904129868</c:v>
                </c:pt>
                <c:pt idx="184">
                  <c:v>-8.2075000000000102</c:v>
                </c:pt>
                <c:pt idx="185">
                  <c:v>-8.2858000000000231</c:v>
                </c:pt>
                <c:pt idx="186">
                  <c:v>-8.3597000000000659</c:v>
                </c:pt>
                <c:pt idx="187">
                  <c:v>-8.4292000000000371</c:v>
                </c:pt>
                <c:pt idx="188">
                  <c:v>-8.494300000000008</c:v>
                </c:pt>
                <c:pt idx="189">
                  <c:v>-8.5550000000000068</c:v>
                </c:pt>
                <c:pt idx="190">
                  <c:v>-8.6113000000000159</c:v>
                </c:pt>
                <c:pt idx="191">
                  <c:v>-8.663200000000046</c:v>
                </c:pt>
                <c:pt idx="192">
                  <c:v>-8.710700000000001</c:v>
                </c:pt>
                <c:pt idx="193">
                  <c:v>-8.7538000000000125</c:v>
                </c:pt>
                <c:pt idx="194">
                  <c:v>-8.79250000000002</c:v>
                </c:pt>
                <c:pt idx="195">
                  <c:v>-8.8268000000000502</c:v>
                </c:pt>
                <c:pt idx="196">
                  <c:v>-8.8567000000000267</c:v>
                </c:pt>
                <c:pt idx="197">
                  <c:v>-8.8822000000000205</c:v>
                </c:pt>
                <c:pt idx="198">
                  <c:v>-8.90330000000003</c:v>
                </c:pt>
                <c:pt idx="199">
                  <c:v>-8.9200000000000443</c:v>
                </c:pt>
                <c:pt idx="200">
                  <c:v>-8.932300000000053</c:v>
                </c:pt>
                <c:pt idx="201">
                  <c:v>-8.9402000000000008</c:v>
                </c:pt>
                <c:pt idx="202">
                  <c:v>-8.9437000000000069</c:v>
                </c:pt>
                <c:pt idx="203">
                  <c:v>-8.9428000000000338</c:v>
                </c:pt>
                <c:pt idx="204">
                  <c:v>-8.9375000000000551</c:v>
                </c:pt>
                <c:pt idx="205">
                  <c:v>-8.9278000000000013</c:v>
                </c:pt>
                <c:pt idx="206">
                  <c:v>-8.9137000000000057</c:v>
                </c:pt>
                <c:pt idx="207">
                  <c:v>-8.8952000000000204</c:v>
                </c:pt>
                <c:pt idx="208">
                  <c:v>-8.8723000000000525</c:v>
                </c:pt>
                <c:pt idx="209">
                  <c:v>-8.8450000000000024</c:v>
                </c:pt>
                <c:pt idx="210">
                  <c:v>-8.8133000000000017</c:v>
                </c:pt>
                <c:pt idx="211">
                  <c:v>-8.7772000000000219</c:v>
                </c:pt>
                <c:pt idx="212">
                  <c:v>-8.7367000000000417</c:v>
                </c:pt>
                <c:pt idx="213">
                  <c:v>-8.6917999999999989</c:v>
                </c:pt>
                <c:pt idx="214">
                  <c:v>-8.6425000000000125</c:v>
                </c:pt>
                <c:pt idx="215">
                  <c:v>-8.5888000000000186</c:v>
                </c:pt>
                <c:pt idx="216">
                  <c:v>-8.530700000000019</c:v>
                </c:pt>
                <c:pt idx="217">
                  <c:v>-8.4682000000000013</c:v>
                </c:pt>
                <c:pt idx="218">
                  <c:v>-8.4013000000000009</c:v>
                </c:pt>
                <c:pt idx="219">
                  <c:v>-8.3300000000000125</c:v>
                </c:pt>
                <c:pt idx="220">
                  <c:v>-8.2543000000000184</c:v>
                </c:pt>
                <c:pt idx="221">
                  <c:v>-8.1742000000000417</c:v>
                </c:pt>
                <c:pt idx="222">
                  <c:v>-8.0897000000000006</c:v>
                </c:pt>
                <c:pt idx="223">
                  <c:v>-8.000800000000023</c:v>
                </c:pt>
                <c:pt idx="224">
                  <c:v>-7.9075000000000273</c:v>
                </c:pt>
                <c:pt idx="225">
                  <c:v>-7.8098000000000525</c:v>
                </c:pt>
                <c:pt idx="226">
                  <c:v>-7.7076999999999884</c:v>
                </c:pt>
                <c:pt idx="227">
                  <c:v>-7.6012000000000084</c:v>
                </c:pt>
                <c:pt idx="228">
                  <c:v>-7.4903000000000484</c:v>
                </c:pt>
                <c:pt idx="229">
                  <c:v>-7.3750000000000568</c:v>
                </c:pt>
                <c:pt idx="230">
                  <c:v>-7.2552999999999814</c:v>
                </c:pt>
                <c:pt idx="231">
                  <c:v>-7.1312000000000424</c:v>
                </c:pt>
                <c:pt idx="232">
                  <c:v>-7.0027000000000044</c:v>
                </c:pt>
                <c:pt idx="233">
                  <c:v>-6.8698000000000548</c:v>
                </c:pt>
                <c:pt idx="234">
                  <c:v>-6.7325000000000159</c:v>
                </c:pt>
                <c:pt idx="235">
                  <c:v>-6.5908000000000015</c:v>
                </c:pt>
                <c:pt idx="236">
                  <c:v>-6.4447000000000116</c:v>
                </c:pt>
                <c:pt idx="237">
                  <c:v>-6.2942000000000462</c:v>
                </c:pt>
                <c:pt idx="238">
                  <c:v>-6.1392999999999924</c:v>
                </c:pt>
                <c:pt idx="239">
                  <c:v>-5.9800000000000182</c:v>
                </c:pt>
                <c:pt idx="240">
                  <c:v>-5.8163000000000125</c:v>
                </c:pt>
                <c:pt idx="241">
                  <c:v>-5.6482000000000312</c:v>
                </c:pt>
                <c:pt idx="242">
                  <c:v>-5.4757000000000824</c:v>
                </c:pt>
                <c:pt idx="243">
                  <c:v>-5.2988000000000852</c:v>
                </c:pt>
                <c:pt idx="244">
                  <c:v>-5.117500000000045</c:v>
                </c:pt>
                <c:pt idx="245">
                  <c:v>-4.8390000000000004</c:v>
                </c:pt>
                <c:pt idx="246">
                  <c:v>-4.6779999999999955</c:v>
                </c:pt>
                <c:pt idx="247">
                  <c:v>-4.5169999999999995</c:v>
                </c:pt>
                <c:pt idx="248">
                  <c:v>-4.3559999999999945</c:v>
                </c:pt>
                <c:pt idx="249">
                  <c:v>-4.1949999999999834</c:v>
                </c:pt>
                <c:pt idx="250">
                  <c:v>-4.0339999999999998</c:v>
                </c:pt>
                <c:pt idx="251">
                  <c:v>-3.8729999999999967</c:v>
                </c:pt>
                <c:pt idx="252">
                  <c:v>-3.7119999999999997</c:v>
                </c:pt>
                <c:pt idx="253">
                  <c:v>-3.5509999999999997</c:v>
                </c:pt>
                <c:pt idx="254">
                  <c:v>-3.3899999999999997</c:v>
                </c:pt>
                <c:pt idx="255">
                  <c:v>-3.2290000000000001</c:v>
                </c:pt>
                <c:pt idx="256">
                  <c:v>-3.0680000000000001</c:v>
                </c:pt>
                <c:pt idx="257">
                  <c:v>-2.907</c:v>
                </c:pt>
                <c:pt idx="258">
                  <c:v>-2.746</c:v>
                </c:pt>
                <c:pt idx="259">
                  <c:v>-2.585</c:v>
                </c:pt>
                <c:pt idx="260">
                  <c:v>-2.4239999999999999</c:v>
                </c:pt>
                <c:pt idx="261">
                  <c:v>-2.2629999999999999</c:v>
                </c:pt>
                <c:pt idx="262">
                  <c:v>-2.1019999999999999</c:v>
                </c:pt>
                <c:pt idx="263">
                  <c:v>-1.9409999999999998</c:v>
                </c:pt>
                <c:pt idx="264">
                  <c:v>-1.7799999999999947</c:v>
                </c:pt>
                <c:pt idx="265">
                  <c:v>-1.6189999999999998</c:v>
                </c:pt>
                <c:pt idx="266">
                  <c:v>-1.4579999999999926</c:v>
                </c:pt>
                <c:pt idx="267">
                  <c:v>-1.2969999999999962</c:v>
                </c:pt>
                <c:pt idx="268">
                  <c:v>-1.1360000000000001</c:v>
                </c:pt>
                <c:pt idx="269">
                  <c:v>-0.97499999999999964</c:v>
                </c:pt>
                <c:pt idx="270">
                  <c:v>-0.81400000000000061</c:v>
                </c:pt>
                <c:pt idx="271">
                  <c:v>-0.65300000000000191</c:v>
                </c:pt>
                <c:pt idx="272">
                  <c:v>-0.49200000000000038</c:v>
                </c:pt>
                <c:pt idx="273">
                  <c:v>-0.33100000000000096</c:v>
                </c:pt>
                <c:pt idx="274">
                  <c:v>-0.17</c:v>
                </c:pt>
                <c:pt idx="275">
                  <c:v>-8.999999999999491E-3</c:v>
                </c:pt>
                <c:pt idx="276">
                  <c:v>0.15200000000000041</c:v>
                </c:pt>
                <c:pt idx="277">
                  <c:v>0.31300000000000078</c:v>
                </c:pt>
                <c:pt idx="278">
                  <c:v>0.47400000000000031</c:v>
                </c:pt>
                <c:pt idx="279">
                  <c:v>0.63500000000000179</c:v>
                </c:pt>
                <c:pt idx="280">
                  <c:v>0.7960000000000006</c:v>
                </c:pt>
                <c:pt idx="281">
                  <c:v>0.95699999999999985</c:v>
                </c:pt>
                <c:pt idx="282">
                  <c:v>1.1180000000000003</c:v>
                </c:pt>
                <c:pt idx="283">
                  <c:v>1.2789999999999961</c:v>
                </c:pt>
                <c:pt idx="284">
                  <c:v>1.4400000000000004</c:v>
                </c:pt>
                <c:pt idx="285">
                  <c:v>1.601</c:v>
                </c:pt>
                <c:pt idx="286">
                  <c:v>1.7620000000000005</c:v>
                </c:pt>
                <c:pt idx="287">
                  <c:v>1.923</c:v>
                </c:pt>
                <c:pt idx="288">
                  <c:v>2.0840000000000005</c:v>
                </c:pt>
                <c:pt idx="289">
                  <c:v>2.2450000000000001</c:v>
                </c:pt>
                <c:pt idx="290">
                  <c:v>2.4059999999999997</c:v>
                </c:pt>
                <c:pt idx="291">
                  <c:v>2.5670000000000002</c:v>
                </c:pt>
                <c:pt idx="292">
                  <c:v>2.7280000000000002</c:v>
                </c:pt>
                <c:pt idx="293">
                  <c:v>2.8889999999999998</c:v>
                </c:pt>
                <c:pt idx="294">
                  <c:v>3.0500000000000007</c:v>
                </c:pt>
                <c:pt idx="295">
                  <c:v>3.2110000000000003</c:v>
                </c:pt>
                <c:pt idx="296">
                  <c:v>3.3719999999999977</c:v>
                </c:pt>
                <c:pt idx="297">
                  <c:v>3.5329999999999977</c:v>
                </c:pt>
                <c:pt idx="298">
                  <c:v>3.6940000000000008</c:v>
                </c:pt>
                <c:pt idx="299">
                  <c:v>3.8549999999999978</c:v>
                </c:pt>
                <c:pt idx="300">
                  <c:v>4.016</c:v>
                </c:pt>
                <c:pt idx="301">
                  <c:v>4.1769999999999996</c:v>
                </c:pt>
                <c:pt idx="302">
                  <c:v>4.338000000000001</c:v>
                </c:pt>
                <c:pt idx="303">
                  <c:v>4.4990000000000014</c:v>
                </c:pt>
                <c:pt idx="304">
                  <c:v>1.6213211666219349</c:v>
                </c:pt>
                <c:pt idx="305">
                  <c:v>2.9126861829329331</c:v>
                </c:pt>
                <c:pt idx="306">
                  <c:v>2.434793282174045</c:v>
                </c:pt>
                <c:pt idx="307">
                  <c:v>2.0549361532956762</c:v>
                </c:pt>
                <c:pt idx="308">
                  <c:v>3.0027186535867463</c:v>
                </c:pt>
                <c:pt idx="309">
                  <c:v>2.4007347297894257</c:v>
                </c:pt>
                <c:pt idx="310">
                  <c:v>3.8297300460902655</c:v>
                </c:pt>
                <c:pt idx="311">
                  <c:v>5.189767778135586</c:v>
                </c:pt>
                <c:pt idx="312">
                  <c:v>5.9716028558500618</c:v>
                </c:pt>
                <c:pt idx="313">
                  <c:v>4.9912794769769224</c:v>
                </c:pt>
                <c:pt idx="314">
                  <c:v>4.8292143667539644</c:v>
                </c:pt>
                <c:pt idx="315">
                  <c:v>4.5395396642216124</c:v>
                </c:pt>
                <c:pt idx="316">
                  <c:v>5.1822500825204783</c:v>
                </c:pt>
                <c:pt idx="317">
                  <c:v>5.0750407287384975</c:v>
                </c:pt>
                <c:pt idx="318">
                  <c:v>5.2643477685837254</c:v>
                </c:pt>
                <c:pt idx="319">
                  <c:v>4.3754275869675201</c:v>
                </c:pt>
                <c:pt idx="320">
                  <c:v>4.5234599317431714</c:v>
                </c:pt>
                <c:pt idx="321">
                  <c:v>5.4978225600657753</c:v>
                </c:pt>
                <c:pt idx="322">
                  <c:v>5.4252861173725364</c:v>
                </c:pt>
                <c:pt idx="323">
                  <c:v>4.3736549490799446</c:v>
                </c:pt>
                <c:pt idx="324">
                  <c:v>5.164836650036885</c:v>
                </c:pt>
                <c:pt idx="325">
                  <c:v>4.9257376839622529</c:v>
                </c:pt>
                <c:pt idx="326">
                  <c:v>4.460405154346561</c:v>
                </c:pt>
                <c:pt idx="327">
                  <c:v>3.7793624071867544</c:v>
                </c:pt>
                <c:pt idx="328">
                  <c:v>3.0340332863696835</c:v>
                </c:pt>
                <c:pt idx="329">
                  <c:v>1.3276640280817231</c:v>
                </c:pt>
                <c:pt idx="330">
                  <c:v>2.2483662533445012</c:v>
                </c:pt>
                <c:pt idx="331">
                  <c:v>3.7742455717394234</c:v>
                </c:pt>
                <c:pt idx="332">
                  <c:v>4.7295348985465262</c:v>
                </c:pt>
                <c:pt idx="333">
                  <c:v>5.2864301577993107</c:v>
                </c:pt>
                <c:pt idx="334">
                  <c:v>2.8517364942616577</c:v>
                </c:pt>
                <c:pt idx="335">
                  <c:v>3.5676142545798881</c:v>
                </c:pt>
                <c:pt idx="336">
                  <c:v>3.2639551095835637</c:v>
                </c:pt>
                <c:pt idx="337">
                  <c:v>4.2898372371608566</c:v>
                </c:pt>
                <c:pt idx="338">
                  <c:v>4.9745628351795874</c:v>
                </c:pt>
                <c:pt idx="339">
                  <c:v>3.9255794365478867</c:v>
                </c:pt>
                <c:pt idx="340">
                  <c:v>3.425075674618788</c:v>
                </c:pt>
                <c:pt idx="341">
                  <c:v>4.1450394776326274</c:v>
                </c:pt>
                <c:pt idx="342">
                  <c:v>5.8572001827207014</c:v>
                </c:pt>
                <c:pt idx="343">
                  <c:v>5.628197369447772</c:v>
                </c:pt>
                <c:pt idx="344">
                  <c:v>6.3923354827512702</c:v>
                </c:pt>
                <c:pt idx="345">
                  <c:v>6.261172436820968</c:v>
                </c:pt>
                <c:pt idx="346">
                  <c:v>5.366217514634954</c:v>
                </c:pt>
                <c:pt idx="347">
                  <c:v>5.3275749383939113</c:v>
                </c:pt>
                <c:pt idx="348">
                  <c:v>3.5458122641320688</c:v>
                </c:pt>
                <c:pt idx="349">
                  <c:v>3.5442586199838306</c:v>
                </c:pt>
                <c:pt idx="350">
                  <c:v>3.3921933165377114</c:v>
                </c:pt>
                <c:pt idx="351">
                  <c:v>3.5929392132529472</c:v>
                </c:pt>
                <c:pt idx="352">
                  <c:v>3.2867393304540271</c:v>
                </c:pt>
                <c:pt idx="353">
                  <c:v>2.8588812768989689</c:v>
                </c:pt>
                <c:pt idx="354">
                  <c:v>3.0460434612478173</c:v>
                </c:pt>
                <c:pt idx="355">
                  <c:v>4.3671747176507942</c:v>
                </c:pt>
                <c:pt idx="356">
                  <c:v>4.9442617047471735</c:v>
                </c:pt>
                <c:pt idx="357">
                  <c:v>5.6701865961933056</c:v>
                </c:pt>
                <c:pt idx="358">
                  <c:v>6.8910804337203704</c:v>
                </c:pt>
                <c:pt idx="359">
                  <c:v>7.6471885888686675</c:v>
                </c:pt>
                <c:pt idx="360">
                  <c:v>7.8108181402563615</c:v>
                </c:pt>
                <c:pt idx="361">
                  <c:v>7.952660433018691</c:v>
                </c:pt>
                <c:pt idx="362">
                  <c:v>7.3261147966706055</c:v>
                </c:pt>
                <c:pt idx="363">
                  <c:v>5.6918490610080026</c:v>
                </c:pt>
                <c:pt idx="364">
                  <c:v>5.7711676607876434</c:v>
                </c:pt>
                <c:pt idx="365">
                  <c:v>6.5036907312794794</c:v>
                </c:pt>
                <c:pt idx="366">
                  <c:v>7.5375791590815302</c:v>
                </c:pt>
                <c:pt idx="367">
                  <c:v>7.8243314401809396</c:v>
                </c:pt>
                <c:pt idx="368">
                  <c:v>7.7176087947120333</c:v>
                </c:pt>
                <c:pt idx="369">
                  <c:v>6.2960754654681494</c:v>
                </c:pt>
                <c:pt idx="370">
                  <c:v>5.5427697921304828</c:v>
                </c:pt>
                <c:pt idx="371">
                  <c:v>5.1533530170958946</c:v>
                </c:pt>
                <c:pt idx="372">
                  <c:v>4.3671572308380355</c:v>
                </c:pt>
                <c:pt idx="373">
                  <c:v>5.7295201706652286</c:v>
                </c:pt>
                <c:pt idx="374">
                  <c:v>6.1275406208868368</c:v>
                </c:pt>
                <c:pt idx="375">
                  <c:v>5.1588213199231774</c:v>
                </c:pt>
                <c:pt idx="376">
                  <c:v>5.0712696653256817</c:v>
                </c:pt>
                <c:pt idx="377">
                  <c:v>6.219562382199153</c:v>
                </c:pt>
                <c:pt idx="378">
                  <c:v>6.8854042041261661</c:v>
                </c:pt>
                <c:pt idx="379">
                  <c:v>6.7053758790213545</c:v>
                </c:pt>
                <c:pt idx="380">
                  <c:v>6.4264526906968884</c:v>
                </c:pt>
                <c:pt idx="381">
                  <c:v>6.1272761147179065</c:v>
                </c:pt>
                <c:pt idx="382">
                  <c:v>5.4873962935009981</c:v>
                </c:pt>
                <c:pt idx="383">
                  <c:v>5.6093785075299065</c:v>
                </c:pt>
                <c:pt idx="384">
                  <c:v>5.8425114231137005</c:v>
                </c:pt>
                <c:pt idx="385">
                  <c:v>5.9742250120108924</c:v>
                </c:pt>
                <c:pt idx="386">
                  <c:v>6.1237249469276245</c:v>
                </c:pt>
                <c:pt idx="387">
                  <c:v>5.7717059720985864</c:v>
                </c:pt>
                <c:pt idx="388">
                  <c:v>6.2028082680349375</c:v>
                </c:pt>
                <c:pt idx="389">
                  <c:v>6.4793477770632419</c:v>
                </c:pt>
                <c:pt idx="390">
                  <c:v>6.6800870248045694</c:v>
                </c:pt>
                <c:pt idx="391">
                  <c:v>7.0746614627893862</c:v>
                </c:pt>
                <c:pt idx="392">
                  <c:v>5.5296938681197716</c:v>
                </c:pt>
                <c:pt idx="393">
                  <c:v>6.7066469598320824</c:v>
                </c:pt>
                <c:pt idx="394">
                  <c:v>6.6335381477171698</c:v>
                </c:pt>
                <c:pt idx="395">
                  <c:v>7.7969712360119345</c:v>
                </c:pt>
                <c:pt idx="396">
                  <c:v>7.9661944597793157</c:v>
                </c:pt>
                <c:pt idx="397">
                  <c:v>7.4221720082549965</c:v>
                </c:pt>
                <c:pt idx="398">
                  <c:v>7.5824914163718038</c:v>
                </c:pt>
                <c:pt idx="399">
                  <c:v>6.9984414186910184</c:v>
                </c:pt>
                <c:pt idx="400">
                  <c:v>7.1206903640781851</c:v>
                </c:pt>
                <c:pt idx="401">
                  <c:v>7.0554442359216569</c:v>
                </c:pt>
                <c:pt idx="402">
                  <c:v>7.3213789358483163</c:v>
                </c:pt>
                <c:pt idx="403">
                  <c:v>5.7083750586830213</c:v>
                </c:pt>
                <c:pt idx="404">
                  <c:v>5.7664480619292231</c:v>
                </c:pt>
                <c:pt idx="405">
                  <c:v>5.7505603382799055</c:v>
                </c:pt>
                <c:pt idx="406">
                  <c:v>6.6640688115530455</c:v>
                </c:pt>
                <c:pt idx="407">
                  <c:v>6.9963074246154981</c:v>
                </c:pt>
                <c:pt idx="408">
                  <c:v>7.13107049341885</c:v>
                </c:pt>
                <c:pt idx="409">
                  <c:v>7.5728808173440685</c:v>
                </c:pt>
                <c:pt idx="410">
                  <c:v>8.5706695493173228</c:v>
                </c:pt>
                <c:pt idx="411">
                  <c:v>8.9411578651460992</c:v>
                </c:pt>
                <c:pt idx="412">
                  <c:v>8.1644433215887027</c:v>
                </c:pt>
                <c:pt idx="413">
                  <c:v>7.9531593310246134</c:v>
                </c:pt>
                <c:pt idx="414">
                  <c:v>7.7303051736928934</c:v>
                </c:pt>
                <c:pt idx="415">
                  <c:v>6.7733320409565598</c:v>
                </c:pt>
                <c:pt idx="416">
                  <c:v>3.4775563605858437</c:v>
                </c:pt>
                <c:pt idx="417">
                  <c:v>3.5772728473791742</c:v>
                </c:pt>
                <c:pt idx="418">
                  <c:v>3.0528697627140797</c:v>
                </c:pt>
                <c:pt idx="419">
                  <c:v>2.8703843458130045</c:v>
                </c:pt>
                <c:pt idx="420">
                  <c:v>3.2878338691766458</c:v>
                </c:pt>
                <c:pt idx="421">
                  <c:v>4.1208707905527966</c:v>
                </c:pt>
                <c:pt idx="422">
                  <c:v>4.1544453504696852</c:v>
                </c:pt>
                <c:pt idx="423">
                  <c:v>3.8624087670529232</c:v>
                </c:pt>
                <c:pt idx="424">
                  <c:v>3.7636994309136824</c:v>
                </c:pt>
                <c:pt idx="425">
                  <c:v>2.8572127276869814</c:v>
                </c:pt>
                <c:pt idx="426">
                  <c:v>1.9882694648841541</c:v>
                </c:pt>
                <c:pt idx="427">
                  <c:v>3.0639232323068852</c:v>
                </c:pt>
                <c:pt idx="428">
                  <c:v>3.8964310946864593</c:v>
                </c:pt>
                <c:pt idx="429">
                  <c:v>4.1033456241393704</c:v>
                </c:pt>
                <c:pt idx="430">
                  <c:v>4.7662052974269855</c:v>
                </c:pt>
                <c:pt idx="431">
                  <c:v>4.9663939123862484</c:v>
                </c:pt>
                <c:pt idx="432">
                  <c:v>3.9369177114624052</c:v>
                </c:pt>
                <c:pt idx="433">
                  <c:v>2.1041182246166876</c:v>
                </c:pt>
                <c:pt idx="434">
                  <c:v>1.2916564363949679</c:v>
                </c:pt>
                <c:pt idx="435">
                  <c:v>-0.66615916397399044</c:v>
                </c:pt>
                <c:pt idx="436">
                  <c:v>2.8191845507677589</c:v>
                </c:pt>
                <c:pt idx="437">
                  <c:v>3.7324273474987706</c:v>
                </c:pt>
                <c:pt idx="438">
                  <c:v>3.5848652910810443</c:v>
                </c:pt>
                <c:pt idx="439">
                  <c:v>3.4417121382504625</c:v>
                </c:pt>
                <c:pt idx="440">
                  <c:v>3.2452907520107273</c:v>
                </c:pt>
                <c:pt idx="441">
                  <c:v>3.55408651815873</c:v>
                </c:pt>
                <c:pt idx="442">
                  <c:v>2.5216261451863202</c:v>
                </c:pt>
                <c:pt idx="443">
                  <c:v>2.9401709263036722</c:v>
                </c:pt>
                <c:pt idx="444">
                  <c:v>2.7344630393539378</c:v>
                </c:pt>
                <c:pt idx="445">
                  <c:v>3.0008580161827387</c:v>
                </c:pt>
                <c:pt idx="446">
                  <c:v>3.5914617876054855</c:v>
                </c:pt>
                <c:pt idx="447">
                  <c:v>4.2747957817913731</c:v>
                </c:pt>
                <c:pt idx="448">
                  <c:v>4.2966809977555016</c:v>
                </c:pt>
                <c:pt idx="449">
                  <c:v>2.9258060338968832</c:v>
                </c:pt>
                <c:pt idx="450">
                  <c:v>2.1552327138654306</c:v>
                </c:pt>
                <c:pt idx="451">
                  <c:v>3.1616124834959787</c:v>
                </c:pt>
                <c:pt idx="452">
                  <c:v>3.4580774668258378</c:v>
                </c:pt>
                <c:pt idx="453">
                  <c:v>2.3652893341091201</c:v>
                </c:pt>
                <c:pt idx="454">
                  <c:v>0.95172642253600737</c:v>
                </c:pt>
                <c:pt idx="455">
                  <c:v>0.77717324794185361</c:v>
                </c:pt>
                <c:pt idx="456">
                  <c:v>0.89137123582274558</c:v>
                </c:pt>
                <c:pt idx="457">
                  <c:v>-0.17005716201093971</c:v>
                </c:pt>
                <c:pt idx="458">
                  <c:v>0.94303036366191328</c:v>
                </c:pt>
                <c:pt idx="459">
                  <c:v>0.7231144535279217</c:v>
                </c:pt>
                <c:pt idx="460">
                  <c:v>2.0139012620344916</c:v>
                </c:pt>
                <c:pt idx="461">
                  <c:v>1.6513008813026957</c:v>
                </c:pt>
                <c:pt idx="462">
                  <c:v>0.2414190064264449</c:v>
                </c:pt>
                <c:pt idx="463">
                  <c:v>0.41382173863173044</c:v>
                </c:pt>
                <c:pt idx="464">
                  <c:v>1.6459536596340718</c:v>
                </c:pt>
                <c:pt idx="465">
                  <c:v>2.2912221050733677</c:v>
                </c:pt>
                <c:pt idx="466">
                  <c:v>1.359673779448574</c:v>
                </c:pt>
                <c:pt idx="467">
                  <c:v>2.1755316952071402</c:v>
                </c:pt>
                <c:pt idx="468">
                  <c:v>1.9632542739753003</c:v>
                </c:pt>
                <c:pt idx="469">
                  <c:v>1.8430980578876794</c:v>
                </c:pt>
                <c:pt idx="470">
                  <c:v>1.1441937023486268</c:v>
                </c:pt>
                <c:pt idx="471">
                  <c:v>0.21133784529102381</c:v>
                </c:pt>
                <c:pt idx="472">
                  <c:v>0.53993961570106552</c:v>
                </c:pt>
                <c:pt idx="473">
                  <c:v>1.7437276361321099</c:v>
                </c:pt>
                <c:pt idx="474">
                  <c:v>1.8577926661563371</c:v>
                </c:pt>
                <c:pt idx="475">
                  <c:v>2.1016931026529817</c:v>
                </c:pt>
                <c:pt idx="476">
                  <c:v>0.24527342796562659</c:v>
                </c:pt>
                <c:pt idx="477">
                  <c:v>0.87782902096494964</c:v>
                </c:pt>
                <c:pt idx="478">
                  <c:v>-2.5368621085394949E-2</c:v>
                </c:pt>
                <c:pt idx="479">
                  <c:v>-5.7810168369556436E-2</c:v>
                </c:pt>
                <c:pt idx="480">
                  <c:v>-0.25449689948902687</c:v>
                </c:pt>
                <c:pt idx="481">
                  <c:v>0.48767698063230064</c:v>
                </c:pt>
                <c:pt idx="482">
                  <c:v>0.15216793228192743</c:v>
                </c:pt>
                <c:pt idx="483">
                  <c:v>-0.43293877695749394</c:v>
                </c:pt>
                <c:pt idx="484">
                  <c:v>0.74821055860409358</c:v>
                </c:pt>
                <c:pt idx="485">
                  <c:v>0.7475961899978123</c:v>
                </c:pt>
                <c:pt idx="486">
                  <c:v>0.42646071329392737</c:v>
                </c:pt>
                <c:pt idx="487">
                  <c:v>0.1376958048773948</c:v>
                </c:pt>
                <c:pt idx="488">
                  <c:v>-2.9793644630510183</c:v>
                </c:pt>
                <c:pt idx="489">
                  <c:v>-0.32329209816895632</c:v>
                </c:pt>
                <c:pt idx="490">
                  <c:v>-0.92846867768347363</c:v>
                </c:pt>
                <c:pt idx="491">
                  <c:v>-1.9693650714587563</c:v>
                </c:pt>
                <c:pt idx="492">
                  <c:v>-0.56485554540701699</c:v>
                </c:pt>
                <c:pt idx="493">
                  <c:v>-0.15729929760060796</c:v>
                </c:pt>
                <c:pt idx="494">
                  <c:v>2.1128814952453109E-2</c:v>
                </c:pt>
                <c:pt idx="495">
                  <c:v>-0.22034591675351217</c:v>
                </c:pt>
                <c:pt idx="496">
                  <c:v>-0.21486935540306773</c:v>
                </c:pt>
                <c:pt idx="497">
                  <c:v>-0.40648365840869971</c:v>
                </c:pt>
                <c:pt idx="498">
                  <c:v>-0.97443587156033362</c:v>
                </c:pt>
                <c:pt idx="499">
                  <c:v>-0.83370512799779062</c:v>
                </c:pt>
                <c:pt idx="500">
                  <c:v>-1.7490401023233826</c:v>
                </c:pt>
                <c:pt idx="501">
                  <c:v>-2.7318906223451838</c:v>
                </c:pt>
                <c:pt idx="502">
                  <c:v>-2.2383473856641345</c:v>
                </c:pt>
                <c:pt idx="503">
                  <c:v>-1.5687333124255158</c:v>
                </c:pt>
                <c:pt idx="504">
                  <c:v>-1.4689867926802354</c:v>
                </c:pt>
                <c:pt idx="505">
                  <c:v>-2.3063597282799582</c:v>
                </c:pt>
                <c:pt idx="506">
                  <c:v>-3.5780262630458139</c:v>
                </c:pt>
                <c:pt idx="507">
                  <c:v>-3.2382002810138437</c:v>
                </c:pt>
                <c:pt idx="508">
                  <c:v>-4.162009366976954</c:v>
                </c:pt>
                <c:pt idx="509">
                  <c:v>-4.1737746725032805</c:v>
                </c:pt>
                <c:pt idx="510">
                  <c:v>-3.9432470041032377</c:v>
                </c:pt>
                <c:pt idx="511">
                  <c:v>-3.4257373124866612</c:v>
                </c:pt>
                <c:pt idx="512">
                  <c:v>-3.2956934075139248</c:v>
                </c:pt>
                <c:pt idx="513">
                  <c:v>-3.5738548630558578</c:v>
                </c:pt>
                <c:pt idx="514">
                  <c:v>-4.4050738568089445</c:v>
                </c:pt>
                <c:pt idx="515">
                  <c:v>-4.0184823386840485</c:v>
                </c:pt>
                <c:pt idx="516">
                  <c:v>-4.0683284292208484</c:v>
                </c:pt>
                <c:pt idx="517">
                  <c:v>-4.580586838876334</c:v>
                </c:pt>
                <c:pt idx="518">
                  <c:v>-4.8669108200861286</c:v>
                </c:pt>
                <c:pt idx="519">
                  <c:v>-5.8264357199309034</c:v>
                </c:pt>
                <c:pt idx="520">
                  <c:v>-3.8996965885559742</c:v>
                </c:pt>
                <c:pt idx="521">
                  <c:v>-3.9871098673380612</c:v>
                </c:pt>
                <c:pt idx="522">
                  <c:v>-4.5020724384850555</c:v>
                </c:pt>
                <c:pt idx="523">
                  <c:v>-4.2899486513624714</c:v>
                </c:pt>
                <c:pt idx="524">
                  <c:v>-4.4435532657316772</c:v>
                </c:pt>
                <c:pt idx="525">
                  <c:v>-4.276110737986869</c:v>
                </c:pt>
                <c:pt idx="526">
                  <c:v>-5.2923958752182685</c:v>
                </c:pt>
                <c:pt idx="527">
                  <c:v>-6.1639993192914355</c:v>
                </c:pt>
                <c:pt idx="528">
                  <c:v>-6.4829225642213517</c:v>
                </c:pt>
                <c:pt idx="529">
                  <c:v>-7.0639391483249145</c:v>
                </c:pt>
                <c:pt idx="530">
                  <c:v>-7.621458393730089</c:v>
                </c:pt>
                <c:pt idx="531">
                  <c:v>-7.9269232338331506</c:v>
                </c:pt>
                <c:pt idx="532">
                  <c:v>-6.5067198111765254</c:v>
                </c:pt>
                <c:pt idx="533">
                  <c:v>-6.1715338441857055</c:v>
                </c:pt>
                <c:pt idx="534">
                  <c:v>-6.7708526249078194</c:v>
                </c:pt>
                <c:pt idx="535">
                  <c:v>-8.5704959038988964</c:v>
                </c:pt>
                <c:pt idx="536">
                  <c:v>-7.5216801487992786</c:v>
                </c:pt>
                <c:pt idx="537">
                  <c:v>-9.5528041576314067</c:v>
                </c:pt>
                <c:pt idx="538">
                  <c:v>-10.079552863655596</c:v>
                </c:pt>
                <c:pt idx="539">
                  <c:v>-10.515223893660828</c:v>
                </c:pt>
                <c:pt idx="540">
                  <c:v>-9.2951765341104498</c:v>
                </c:pt>
                <c:pt idx="541">
                  <c:v>-8.8818836345437777</c:v>
                </c:pt>
                <c:pt idx="542">
                  <c:v>-11.466664251605525</c:v>
                </c:pt>
                <c:pt idx="543">
                  <c:v>-9.2947208611339409</c:v>
                </c:pt>
                <c:pt idx="544">
                  <c:v>-9.7873680761406359</c:v>
                </c:pt>
                <c:pt idx="545">
                  <c:v>-10.536781158303382</c:v>
                </c:pt>
                <c:pt idx="546">
                  <c:v>-10.861945948935455</c:v>
                </c:pt>
                <c:pt idx="547">
                  <c:v>-10.444404552753976</c:v>
                </c:pt>
                <c:pt idx="548">
                  <c:v>-12.727645062146275</c:v>
                </c:pt>
                <c:pt idx="549">
                  <c:v>-12.421983476836518</c:v>
                </c:pt>
                <c:pt idx="550">
                  <c:v>-8.2075000000000102</c:v>
                </c:pt>
                <c:pt idx="551">
                  <c:v>-8.2858000000000231</c:v>
                </c:pt>
                <c:pt idx="552">
                  <c:v>-8.3597000000000659</c:v>
                </c:pt>
                <c:pt idx="553">
                  <c:v>-8.4292000000000371</c:v>
                </c:pt>
                <c:pt idx="554">
                  <c:v>-8.494300000000008</c:v>
                </c:pt>
                <c:pt idx="555">
                  <c:v>-8.5550000000000068</c:v>
                </c:pt>
                <c:pt idx="556">
                  <c:v>-8.6113000000000159</c:v>
                </c:pt>
                <c:pt idx="557">
                  <c:v>-8.663200000000046</c:v>
                </c:pt>
                <c:pt idx="558">
                  <c:v>-8.710700000000001</c:v>
                </c:pt>
                <c:pt idx="559">
                  <c:v>-8.7538000000000125</c:v>
                </c:pt>
                <c:pt idx="560">
                  <c:v>-8.79250000000002</c:v>
                </c:pt>
                <c:pt idx="561">
                  <c:v>-8.8268000000000502</c:v>
                </c:pt>
                <c:pt idx="562">
                  <c:v>-8.8567000000000267</c:v>
                </c:pt>
                <c:pt idx="563">
                  <c:v>-8.8822000000000205</c:v>
                </c:pt>
                <c:pt idx="564">
                  <c:v>-8.90330000000003</c:v>
                </c:pt>
                <c:pt idx="565">
                  <c:v>-8.9200000000000443</c:v>
                </c:pt>
                <c:pt idx="566">
                  <c:v>-8.932300000000053</c:v>
                </c:pt>
                <c:pt idx="567">
                  <c:v>-8.9402000000000008</c:v>
                </c:pt>
                <c:pt idx="568">
                  <c:v>-8.9437000000000069</c:v>
                </c:pt>
                <c:pt idx="569">
                  <c:v>-8.9428000000000338</c:v>
                </c:pt>
                <c:pt idx="570">
                  <c:v>-8.9375000000000551</c:v>
                </c:pt>
                <c:pt idx="571">
                  <c:v>-8.9278000000000013</c:v>
                </c:pt>
                <c:pt idx="572">
                  <c:v>-8.9137000000000057</c:v>
                </c:pt>
                <c:pt idx="573">
                  <c:v>-8.8952000000000204</c:v>
                </c:pt>
                <c:pt idx="574">
                  <c:v>-8.8723000000000525</c:v>
                </c:pt>
                <c:pt idx="575">
                  <c:v>-8.8450000000000024</c:v>
                </c:pt>
                <c:pt idx="576">
                  <c:v>-8.8133000000000017</c:v>
                </c:pt>
                <c:pt idx="577">
                  <c:v>-8.7772000000000219</c:v>
                </c:pt>
                <c:pt idx="578">
                  <c:v>-8.7367000000000417</c:v>
                </c:pt>
                <c:pt idx="579">
                  <c:v>-8.6917999999999989</c:v>
                </c:pt>
                <c:pt idx="580">
                  <c:v>-8.6425000000000125</c:v>
                </c:pt>
                <c:pt idx="581">
                  <c:v>-8.5888000000000186</c:v>
                </c:pt>
                <c:pt idx="582">
                  <c:v>-8.530700000000019</c:v>
                </c:pt>
                <c:pt idx="583">
                  <c:v>-8.4682000000000013</c:v>
                </c:pt>
                <c:pt idx="584">
                  <c:v>-8.4013000000000009</c:v>
                </c:pt>
                <c:pt idx="585">
                  <c:v>-8.3300000000000125</c:v>
                </c:pt>
                <c:pt idx="586">
                  <c:v>-8.2543000000000184</c:v>
                </c:pt>
                <c:pt idx="587">
                  <c:v>-8.1742000000000417</c:v>
                </c:pt>
                <c:pt idx="588">
                  <c:v>-8.0897000000000006</c:v>
                </c:pt>
                <c:pt idx="589">
                  <c:v>-8.000800000000023</c:v>
                </c:pt>
                <c:pt idx="590">
                  <c:v>-7.9075000000000273</c:v>
                </c:pt>
                <c:pt idx="591">
                  <c:v>-7.8098000000000525</c:v>
                </c:pt>
                <c:pt idx="592">
                  <c:v>-7.7076999999999884</c:v>
                </c:pt>
                <c:pt idx="593">
                  <c:v>-7.6012000000000084</c:v>
                </c:pt>
                <c:pt idx="594">
                  <c:v>-7.4903000000000484</c:v>
                </c:pt>
                <c:pt idx="595">
                  <c:v>-7.3750000000000568</c:v>
                </c:pt>
                <c:pt idx="596">
                  <c:v>-7.2552999999999814</c:v>
                </c:pt>
                <c:pt idx="597">
                  <c:v>-7.1312000000000424</c:v>
                </c:pt>
                <c:pt idx="598">
                  <c:v>-7.0027000000000044</c:v>
                </c:pt>
                <c:pt idx="599">
                  <c:v>-6.8698000000000548</c:v>
                </c:pt>
                <c:pt idx="600">
                  <c:v>-6.7325000000000159</c:v>
                </c:pt>
                <c:pt idx="601">
                  <c:v>-6.5908000000000015</c:v>
                </c:pt>
                <c:pt idx="602">
                  <c:v>-6.4447000000000116</c:v>
                </c:pt>
                <c:pt idx="603">
                  <c:v>-6.2942000000000462</c:v>
                </c:pt>
                <c:pt idx="604">
                  <c:v>-6.1392999999999924</c:v>
                </c:pt>
                <c:pt idx="605">
                  <c:v>-5.9800000000000182</c:v>
                </c:pt>
                <c:pt idx="606">
                  <c:v>-5.8163000000000125</c:v>
                </c:pt>
                <c:pt idx="607">
                  <c:v>-5.6482000000000312</c:v>
                </c:pt>
                <c:pt idx="608">
                  <c:v>-5.4757000000000824</c:v>
                </c:pt>
                <c:pt idx="609">
                  <c:v>-5.2988000000000852</c:v>
                </c:pt>
                <c:pt idx="610">
                  <c:v>-5.117500000000045</c:v>
                </c:pt>
                <c:pt idx="611">
                  <c:v>-4.8390000000000004</c:v>
                </c:pt>
                <c:pt idx="612">
                  <c:v>-4.6779999999999955</c:v>
                </c:pt>
                <c:pt idx="613">
                  <c:v>-4.5169999999999995</c:v>
                </c:pt>
                <c:pt idx="614">
                  <c:v>-4.3559999999999945</c:v>
                </c:pt>
                <c:pt idx="615">
                  <c:v>-4.1949999999999834</c:v>
                </c:pt>
                <c:pt idx="616">
                  <c:v>-4.0339999999999998</c:v>
                </c:pt>
                <c:pt idx="617">
                  <c:v>-3.8729999999999967</c:v>
                </c:pt>
                <c:pt idx="618">
                  <c:v>-3.7119999999999997</c:v>
                </c:pt>
                <c:pt idx="619">
                  <c:v>-3.5509999999999997</c:v>
                </c:pt>
                <c:pt idx="620">
                  <c:v>-3.3899999999999997</c:v>
                </c:pt>
                <c:pt idx="621">
                  <c:v>-3.2290000000000001</c:v>
                </c:pt>
                <c:pt idx="622">
                  <c:v>-3.0680000000000001</c:v>
                </c:pt>
                <c:pt idx="623">
                  <c:v>-2.907</c:v>
                </c:pt>
                <c:pt idx="624">
                  <c:v>-2.746</c:v>
                </c:pt>
                <c:pt idx="625">
                  <c:v>-2.585</c:v>
                </c:pt>
                <c:pt idx="626">
                  <c:v>-2.4239999999999999</c:v>
                </c:pt>
                <c:pt idx="627">
                  <c:v>-2.2629999999999999</c:v>
                </c:pt>
                <c:pt idx="628">
                  <c:v>-2.1019999999999999</c:v>
                </c:pt>
                <c:pt idx="629">
                  <c:v>-1.9409999999999998</c:v>
                </c:pt>
                <c:pt idx="630">
                  <c:v>-1.7799999999999947</c:v>
                </c:pt>
                <c:pt idx="631">
                  <c:v>-1.6189999999999998</c:v>
                </c:pt>
                <c:pt idx="632">
                  <c:v>-1.4579999999999926</c:v>
                </c:pt>
                <c:pt idx="633">
                  <c:v>-1.2969999999999962</c:v>
                </c:pt>
                <c:pt idx="634">
                  <c:v>-1.1360000000000001</c:v>
                </c:pt>
                <c:pt idx="635">
                  <c:v>-0.97499999999999964</c:v>
                </c:pt>
                <c:pt idx="636">
                  <c:v>-0.81400000000000061</c:v>
                </c:pt>
                <c:pt idx="637">
                  <c:v>-0.65300000000000191</c:v>
                </c:pt>
                <c:pt idx="638">
                  <c:v>-0.49200000000000038</c:v>
                </c:pt>
                <c:pt idx="639">
                  <c:v>-0.33100000000000096</c:v>
                </c:pt>
                <c:pt idx="640">
                  <c:v>-0.17</c:v>
                </c:pt>
                <c:pt idx="641">
                  <c:v>-8.999999999999491E-3</c:v>
                </c:pt>
                <c:pt idx="642">
                  <c:v>0.15200000000000041</c:v>
                </c:pt>
                <c:pt idx="643">
                  <c:v>0.31300000000000078</c:v>
                </c:pt>
                <c:pt idx="644">
                  <c:v>0.47400000000000031</c:v>
                </c:pt>
                <c:pt idx="645">
                  <c:v>0.63500000000000179</c:v>
                </c:pt>
                <c:pt idx="646">
                  <c:v>0.7960000000000006</c:v>
                </c:pt>
                <c:pt idx="647">
                  <c:v>0.95699999999999985</c:v>
                </c:pt>
                <c:pt idx="648">
                  <c:v>1.1180000000000003</c:v>
                </c:pt>
                <c:pt idx="649">
                  <c:v>1.2789999999999961</c:v>
                </c:pt>
                <c:pt idx="650">
                  <c:v>1.4400000000000004</c:v>
                </c:pt>
                <c:pt idx="651">
                  <c:v>1.601</c:v>
                </c:pt>
                <c:pt idx="652">
                  <c:v>1.7620000000000005</c:v>
                </c:pt>
                <c:pt idx="653">
                  <c:v>1.923</c:v>
                </c:pt>
                <c:pt idx="654">
                  <c:v>2.0840000000000005</c:v>
                </c:pt>
                <c:pt idx="655">
                  <c:v>2.2450000000000001</c:v>
                </c:pt>
                <c:pt idx="656">
                  <c:v>2.4059999999999997</c:v>
                </c:pt>
                <c:pt idx="657">
                  <c:v>2.5670000000000002</c:v>
                </c:pt>
                <c:pt idx="658">
                  <c:v>2.7280000000000002</c:v>
                </c:pt>
                <c:pt idx="659">
                  <c:v>2.8889999999999998</c:v>
                </c:pt>
                <c:pt idx="660">
                  <c:v>3.0500000000000007</c:v>
                </c:pt>
                <c:pt idx="661">
                  <c:v>3.2110000000000003</c:v>
                </c:pt>
                <c:pt idx="662">
                  <c:v>3.3719999999999977</c:v>
                </c:pt>
                <c:pt idx="663">
                  <c:v>3.5329999999999977</c:v>
                </c:pt>
                <c:pt idx="664">
                  <c:v>3.6940000000000008</c:v>
                </c:pt>
                <c:pt idx="665">
                  <c:v>3.8549999999999978</c:v>
                </c:pt>
                <c:pt idx="666">
                  <c:v>4.016</c:v>
                </c:pt>
                <c:pt idx="667">
                  <c:v>4.1769999999999996</c:v>
                </c:pt>
                <c:pt idx="668">
                  <c:v>4.338000000000001</c:v>
                </c:pt>
                <c:pt idx="669">
                  <c:v>4.4990000000000014</c:v>
                </c:pt>
                <c:pt idx="727">
                  <c:v>5.8756646869963314</c:v>
                </c:pt>
                <c:pt idx="728">
                  <c:v>5.5073619296619274</c:v>
                </c:pt>
                <c:pt idx="729">
                  <c:v>4.0884515931097702</c:v>
                </c:pt>
                <c:pt idx="730">
                  <c:v>5.8459378887741718</c:v>
                </c:pt>
                <c:pt idx="731">
                  <c:v>4.8877119887439067</c:v>
                </c:pt>
                <c:pt idx="732">
                  <c:v>5.3329146106652257</c:v>
                </c:pt>
                <c:pt idx="733">
                  <c:v>5.7996697223866231</c:v>
                </c:pt>
                <c:pt idx="734">
                  <c:v>5.6381975330085945</c:v>
                </c:pt>
                <c:pt idx="735">
                  <c:v>3.1763891271295077</c:v>
                </c:pt>
                <c:pt idx="736">
                  <c:v>5.4587232341490788</c:v>
                </c:pt>
                <c:pt idx="737">
                  <c:v>4.6195265788263642</c:v>
                </c:pt>
                <c:pt idx="738">
                  <c:v>5.8682096017441925</c:v>
                </c:pt>
                <c:pt idx="739">
                  <c:v>1.6629651658711315</c:v>
                </c:pt>
                <c:pt idx="740">
                  <c:v>4.1029929803260465</c:v>
                </c:pt>
                <c:pt idx="741">
                  <c:v>4.7590478312349394</c:v>
                </c:pt>
                <c:pt idx="742">
                  <c:v>6.6161131617780669</c:v>
                </c:pt>
                <c:pt idx="743">
                  <c:v>6.5617013415091714</c:v>
                </c:pt>
                <c:pt idx="744">
                  <c:v>6.9974347715374279</c:v>
                </c:pt>
                <c:pt idx="745">
                  <c:v>7.7289806877451444</c:v>
                </c:pt>
                <c:pt idx="746">
                  <c:v>4.4263133076359695</c:v>
                </c:pt>
                <c:pt idx="747">
                  <c:v>4.8699740579190998</c:v>
                </c:pt>
                <c:pt idx="748">
                  <c:v>2.8633206642994202</c:v>
                </c:pt>
                <c:pt idx="749">
                  <c:v>3.3015257591082987</c:v>
                </c:pt>
                <c:pt idx="750">
                  <c:v>4.8684458246493065</c:v>
                </c:pt>
                <c:pt idx="751">
                  <c:v>6.3670336731033306</c:v>
                </c:pt>
                <c:pt idx="752">
                  <c:v>7.5609710632847058</c:v>
                </c:pt>
                <c:pt idx="753">
                  <c:v>7.3372838012050705</c:v>
                </c:pt>
                <c:pt idx="754">
                  <c:v>7.6446410122195774</c:v>
                </c:pt>
                <c:pt idx="755">
                  <c:v>8.1020525987381546</c:v>
                </c:pt>
                <c:pt idx="756">
                  <c:v>8.5065968543264816</c:v>
                </c:pt>
                <c:pt idx="757">
                  <c:v>8.10292501614847</c:v>
                </c:pt>
                <c:pt idx="758">
                  <c:v>6.8850015440375545</c:v>
                </c:pt>
                <c:pt idx="759">
                  <c:v>5.3014484299461024</c:v>
                </c:pt>
                <c:pt idx="760">
                  <c:v>6.1483147961916442</c:v>
                </c:pt>
                <c:pt idx="761">
                  <c:v>7.4367085329566827</c:v>
                </c:pt>
                <c:pt idx="762">
                  <c:v>7.7817938285564328</c:v>
                </c:pt>
                <c:pt idx="763">
                  <c:v>7.2119383822254068</c:v>
                </c:pt>
                <c:pt idx="764">
                  <c:v>6.7366676328161237</c:v>
                </c:pt>
                <c:pt idx="765">
                  <c:v>7.3206438301376764</c:v>
                </c:pt>
                <c:pt idx="766">
                  <c:v>6.1876705920280051</c:v>
                </c:pt>
                <c:pt idx="767">
                  <c:v>5.2732708489015963</c:v>
                </c:pt>
                <c:pt idx="768">
                  <c:v>4.8433961141616741</c:v>
                </c:pt>
                <c:pt idx="769">
                  <c:v>6.006771404052639</c:v>
                </c:pt>
                <c:pt idx="770">
                  <c:v>3.9556881162459803</c:v>
                </c:pt>
                <c:pt idx="771">
                  <c:v>4.6272689467876855</c:v>
                </c:pt>
                <c:pt idx="772">
                  <c:v>7.3470072015667665</c:v>
                </c:pt>
                <c:pt idx="773">
                  <c:v>7.1203254719116815</c:v>
                </c:pt>
                <c:pt idx="774">
                  <c:v>7.3531511697283385</c:v>
                </c:pt>
                <c:pt idx="775">
                  <c:v>7.4999845417376845</c:v>
                </c:pt>
                <c:pt idx="776">
                  <c:v>7.0851104599363746</c:v>
                </c:pt>
                <c:pt idx="777">
                  <c:v>6.2567693962090134</c:v>
                </c:pt>
                <c:pt idx="778">
                  <c:v>3.5190803440875982</c:v>
                </c:pt>
                <c:pt idx="779">
                  <c:v>4.1361119303151055</c:v>
                </c:pt>
                <c:pt idx="780">
                  <c:v>4.8998460178442587</c:v>
                </c:pt>
                <c:pt idx="781">
                  <c:v>2.0807216161016742</c:v>
                </c:pt>
                <c:pt idx="782">
                  <c:v>2.4107164396924503</c:v>
                </c:pt>
                <c:pt idx="783">
                  <c:v>3.2372282249217399</c:v>
                </c:pt>
                <c:pt idx="784">
                  <c:v>4.1953421493427001</c:v>
                </c:pt>
                <c:pt idx="785">
                  <c:v>3.0351268109696607</c:v>
                </c:pt>
                <c:pt idx="786">
                  <c:v>2.3049733165979482</c:v>
                </c:pt>
                <c:pt idx="787">
                  <c:v>1.4488066757354161</c:v>
                </c:pt>
                <c:pt idx="788">
                  <c:v>1.6772274130403719</c:v>
                </c:pt>
                <c:pt idx="789">
                  <c:v>1.3873417815996498</c:v>
                </c:pt>
                <c:pt idx="790">
                  <c:v>4.4789061967229138</c:v>
                </c:pt>
                <c:pt idx="791">
                  <c:v>5.2008852053788095</c:v>
                </c:pt>
                <c:pt idx="792">
                  <c:v>5.6949784654258853</c:v>
                </c:pt>
                <c:pt idx="793">
                  <c:v>5.5315508075003628</c:v>
                </c:pt>
                <c:pt idx="794">
                  <c:v>3.7853487572030815</c:v>
                </c:pt>
                <c:pt idx="795">
                  <c:v>4.062980515612125</c:v>
                </c:pt>
                <c:pt idx="796">
                  <c:v>3.7251013070212098</c:v>
                </c:pt>
                <c:pt idx="797">
                  <c:v>3.2363154048140568</c:v>
                </c:pt>
                <c:pt idx="798">
                  <c:v>3.5168651957399812</c:v>
                </c:pt>
                <c:pt idx="799">
                  <c:v>2.703723391980513</c:v>
                </c:pt>
                <c:pt idx="800">
                  <c:v>3.1482418133473202</c:v>
                </c:pt>
                <c:pt idx="801">
                  <c:v>2.4080321297470064</c:v>
                </c:pt>
                <c:pt idx="802">
                  <c:v>3.0460716288663412</c:v>
                </c:pt>
                <c:pt idx="803">
                  <c:v>4.0509345898554932</c:v>
                </c:pt>
                <c:pt idx="804">
                  <c:v>4.9906910834405318</c:v>
                </c:pt>
                <c:pt idx="805">
                  <c:v>5.4472585929744524</c:v>
                </c:pt>
                <c:pt idx="806">
                  <c:v>4.1523209967197845</c:v>
                </c:pt>
                <c:pt idx="807">
                  <c:v>4.164090288004739</c:v>
                </c:pt>
                <c:pt idx="808">
                  <c:v>4.7158132208142005</c:v>
                </c:pt>
                <c:pt idx="809">
                  <c:v>4.1397492389101513</c:v>
                </c:pt>
                <c:pt idx="810">
                  <c:v>3.3872665340146813</c:v>
                </c:pt>
                <c:pt idx="811">
                  <c:v>3.5200542569582893</c:v>
                </c:pt>
                <c:pt idx="812">
                  <c:v>3.761762134804842</c:v>
                </c:pt>
                <c:pt idx="813">
                  <c:v>-1.2060568089577401</c:v>
                </c:pt>
                <c:pt idx="814">
                  <c:v>3.7424262570702052</c:v>
                </c:pt>
                <c:pt idx="815">
                  <c:v>4.8785586520572055</c:v>
                </c:pt>
                <c:pt idx="816">
                  <c:v>3.1669057978206752</c:v>
                </c:pt>
                <c:pt idx="817">
                  <c:v>3.5194102066819402</c:v>
                </c:pt>
                <c:pt idx="818">
                  <c:v>3.1690861140894278</c:v>
                </c:pt>
                <c:pt idx="819">
                  <c:v>3.2085439982873121</c:v>
                </c:pt>
                <c:pt idx="820">
                  <c:v>2.2110911330805108</c:v>
                </c:pt>
                <c:pt idx="821">
                  <c:v>1.8420380631505258</c:v>
                </c:pt>
                <c:pt idx="822">
                  <c:v>2.6263281286860272</c:v>
                </c:pt>
                <c:pt idx="823">
                  <c:v>2.8029775699119042</c:v>
                </c:pt>
                <c:pt idx="824">
                  <c:v>2.8341096540078148</c:v>
                </c:pt>
                <c:pt idx="825">
                  <c:v>2.8074417519684411</c:v>
                </c:pt>
                <c:pt idx="826">
                  <c:v>2.7741506664564852</c:v>
                </c:pt>
                <c:pt idx="827">
                  <c:v>2.5677673521267677</c:v>
                </c:pt>
                <c:pt idx="828">
                  <c:v>2.6811971276795412</c:v>
                </c:pt>
                <c:pt idx="829">
                  <c:v>2.4161409082174932</c:v>
                </c:pt>
                <c:pt idx="830">
                  <c:v>2.3101539437008176</c:v>
                </c:pt>
                <c:pt idx="831">
                  <c:v>1.2814904031080498</c:v>
                </c:pt>
                <c:pt idx="832">
                  <c:v>0.51862065367974308</c:v>
                </c:pt>
                <c:pt idx="833">
                  <c:v>1.123086072434772</c:v>
                </c:pt>
                <c:pt idx="834">
                  <c:v>2.3068888248261641</c:v>
                </c:pt>
                <c:pt idx="835">
                  <c:v>1.889656083809335</c:v>
                </c:pt>
                <c:pt idx="836">
                  <c:v>-2.1215499088627632</c:v>
                </c:pt>
                <c:pt idx="837">
                  <c:v>1.3805267177673386E-3</c:v>
                </c:pt>
                <c:pt idx="838">
                  <c:v>-0.5110586193239347</c:v>
                </c:pt>
                <c:pt idx="839">
                  <c:v>0.46637495265650486</c:v>
                </c:pt>
                <c:pt idx="840">
                  <c:v>0.48121009721470948</c:v>
                </c:pt>
                <c:pt idx="841">
                  <c:v>-1.0435510147001119</c:v>
                </c:pt>
                <c:pt idx="842">
                  <c:v>-0.21429711013715025</c:v>
                </c:pt>
                <c:pt idx="843">
                  <c:v>0.84141758594051685</c:v>
                </c:pt>
                <c:pt idx="844">
                  <c:v>0.75896787332703963</c:v>
                </c:pt>
                <c:pt idx="845">
                  <c:v>1.9298038124020316</c:v>
                </c:pt>
                <c:pt idx="846">
                  <c:v>1.8086623171326575</c:v>
                </c:pt>
                <c:pt idx="847">
                  <c:v>-0.20235522851059429</c:v>
                </c:pt>
                <c:pt idx="848">
                  <c:v>-0.5488711917864233</c:v>
                </c:pt>
                <c:pt idx="849">
                  <c:v>0.34307158364326462</c:v>
                </c:pt>
                <c:pt idx="850">
                  <c:v>1.0562651323365224</c:v>
                </c:pt>
                <c:pt idx="851">
                  <c:v>0.82723881653005782</c:v>
                </c:pt>
                <c:pt idx="852">
                  <c:v>-0.7202270737459886</c:v>
                </c:pt>
                <c:pt idx="853">
                  <c:v>-0.47648440915269163</c:v>
                </c:pt>
                <c:pt idx="854">
                  <c:v>0.11042438663177911</c:v>
                </c:pt>
                <c:pt idx="855">
                  <c:v>-1.5441159542570801</c:v>
                </c:pt>
                <c:pt idx="856">
                  <c:v>-2.0722369257830962</c:v>
                </c:pt>
                <c:pt idx="857">
                  <c:v>-2.9127762482450552</c:v>
                </c:pt>
                <c:pt idx="858">
                  <c:v>-2.1282025247502667</c:v>
                </c:pt>
                <c:pt idx="859">
                  <c:v>-1.9790420963474702</c:v>
                </c:pt>
                <c:pt idx="860">
                  <c:v>-2.4436809477500852</c:v>
                </c:pt>
                <c:pt idx="861">
                  <c:v>-5.1006976708816509</c:v>
                </c:pt>
                <c:pt idx="862">
                  <c:v>-5.2947547575571949</c:v>
                </c:pt>
                <c:pt idx="863">
                  <c:v>-3.7065496444171444</c:v>
                </c:pt>
                <c:pt idx="864">
                  <c:v>-6.216887212284596</c:v>
                </c:pt>
                <c:pt idx="865">
                  <c:v>-4.4089449638060145</c:v>
                </c:pt>
                <c:pt idx="866">
                  <c:v>-4.5363695967669004</c:v>
                </c:pt>
                <c:pt idx="867">
                  <c:v>-4.7895346380766046</c:v>
                </c:pt>
                <c:pt idx="868">
                  <c:v>-3.6710180469735985</c:v>
                </c:pt>
                <c:pt idx="869">
                  <c:v>-5.011284904215163</c:v>
                </c:pt>
                <c:pt idx="870">
                  <c:v>-4.3728669211317612</c:v>
                </c:pt>
                <c:pt idx="871">
                  <c:v>-4.1067758196694255</c:v>
                </c:pt>
                <c:pt idx="872">
                  <c:v>-3.4528260268706825</c:v>
                </c:pt>
                <c:pt idx="873">
                  <c:v>-4.6829000842276081</c:v>
                </c:pt>
                <c:pt idx="874">
                  <c:v>-6.7546234038934534</c:v>
                </c:pt>
                <c:pt idx="875">
                  <c:v>-3.1502288574835582</c:v>
                </c:pt>
                <c:pt idx="876">
                  <c:v>-2.9888146720477642</c:v>
                </c:pt>
                <c:pt idx="877">
                  <c:v>-4.3580309172538279</c:v>
                </c:pt>
                <c:pt idx="878">
                  <c:v>-4.7585281624491884</c:v>
                </c:pt>
                <c:pt idx="879">
                  <c:v>-4.8724243550031314</c:v>
                </c:pt>
                <c:pt idx="880">
                  <c:v>-5.4241658165844555</c:v>
                </c:pt>
                <c:pt idx="881">
                  <c:v>-3.8126296898300329</c:v>
                </c:pt>
                <c:pt idx="882">
                  <c:v>-2.8521709841702361</c:v>
                </c:pt>
                <c:pt idx="883">
                  <c:v>-2.8494238139881967</c:v>
                </c:pt>
                <c:pt idx="884">
                  <c:v>-2.6755177898450002</c:v>
                </c:pt>
                <c:pt idx="885">
                  <c:v>-6.2390391532440779</c:v>
                </c:pt>
                <c:pt idx="886">
                  <c:v>-7.9959636730394203</c:v>
                </c:pt>
                <c:pt idx="887">
                  <c:v>-7.7041097417878674</c:v>
                </c:pt>
                <c:pt idx="888">
                  <c:v>-7.3669353203410255</c:v>
                </c:pt>
                <c:pt idx="889">
                  <c:v>-6.3296194083969635</c:v>
                </c:pt>
                <c:pt idx="890">
                  <c:v>-4.7578979417220459</c:v>
                </c:pt>
                <c:pt idx="891">
                  <c:v>-5.7704792641112963</c:v>
                </c:pt>
                <c:pt idx="892">
                  <c:v>-6.9750226336730945</c:v>
                </c:pt>
                <c:pt idx="893">
                  <c:v>-6.0437873978341434</c:v>
                </c:pt>
                <c:pt idx="894">
                  <c:v>-5.7162363824515463</c:v>
                </c:pt>
                <c:pt idx="895">
                  <c:v>-5.8978909068551255</c:v>
                </c:pt>
                <c:pt idx="896">
                  <c:v>-5.1437270499847294</c:v>
                </c:pt>
                <c:pt idx="897">
                  <c:v>-5.2198256140742014</c:v>
                </c:pt>
                <c:pt idx="898">
                  <c:v>-6.8600638876218794</c:v>
                </c:pt>
                <c:pt idx="899">
                  <c:v>-8.609037003314679</c:v>
                </c:pt>
                <c:pt idx="900">
                  <c:v>-6.2323369183356965</c:v>
                </c:pt>
                <c:pt idx="901">
                  <c:v>-5.4183957349131724</c:v>
                </c:pt>
                <c:pt idx="902">
                  <c:v>-7.6137667060470307</c:v>
                </c:pt>
                <c:pt idx="903">
                  <c:v>-8.7437471474098629</c:v>
                </c:pt>
                <c:pt idx="904">
                  <c:v>-7.8637605256357155</c:v>
                </c:pt>
                <c:pt idx="905">
                  <c:v>-7.1756590339906134</c:v>
                </c:pt>
                <c:pt idx="906">
                  <c:v>-7.5681127645792365</c:v>
                </c:pt>
                <c:pt idx="907">
                  <c:v>-7.6168638593434226</c:v>
                </c:pt>
                <c:pt idx="908">
                  <c:v>-7.5849457628021995</c:v>
                </c:pt>
                <c:pt idx="909">
                  <c:v>-8.8142755812212279</c:v>
                </c:pt>
                <c:pt idx="910">
                  <c:v>-11.044727162182998</c:v>
                </c:pt>
                <c:pt idx="911">
                  <c:v>-9.8411648779820204</c:v>
                </c:pt>
                <c:pt idx="912">
                  <c:v>-11.914789323893036</c:v>
                </c:pt>
                <c:pt idx="913">
                  <c:v>-10.190957459503373</c:v>
                </c:pt>
                <c:pt idx="914">
                  <c:v>-9.9656834689018705</c:v>
                </c:pt>
                <c:pt idx="915">
                  <c:v>-8.2075000000000102</c:v>
                </c:pt>
                <c:pt idx="916">
                  <c:v>-8.2858000000000231</c:v>
                </c:pt>
                <c:pt idx="917">
                  <c:v>-8.3597000000000659</c:v>
                </c:pt>
                <c:pt idx="918">
                  <c:v>-8.4292000000000371</c:v>
                </c:pt>
                <c:pt idx="919">
                  <c:v>-8.494300000000008</c:v>
                </c:pt>
                <c:pt idx="920">
                  <c:v>-8.5550000000000068</c:v>
                </c:pt>
                <c:pt idx="921">
                  <c:v>-8.6113000000000159</c:v>
                </c:pt>
                <c:pt idx="922">
                  <c:v>-8.663200000000046</c:v>
                </c:pt>
                <c:pt idx="923">
                  <c:v>-8.710700000000001</c:v>
                </c:pt>
                <c:pt idx="924">
                  <c:v>-8.7538000000000125</c:v>
                </c:pt>
                <c:pt idx="925">
                  <c:v>-8.79250000000002</c:v>
                </c:pt>
                <c:pt idx="926">
                  <c:v>-8.8268000000000502</c:v>
                </c:pt>
                <c:pt idx="927">
                  <c:v>-8.8567000000000267</c:v>
                </c:pt>
                <c:pt idx="928">
                  <c:v>-8.8822000000000205</c:v>
                </c:pt>
                <c:pt idx="929">
                  <c:v>-8.90330000000003</c:v>
                </c:pt>
                <c:pt idx="930">
                  <c:v>-8.9200000000000443</c:v>
                </c:pt>
                <c:pt idx="931">
                  <c:v>-8.932300000000053</c:v>
                </c:pt>
                <c:pt idx="932">
                  <c:v>-8.9402000000000008</c:v>
                </c:pt>
                <c:pt idx="933">
                  <c:v>-8.9437000000000069</c:v>
                </c:pt>
                <c:pt idx="934">
                  <c:v>-8.9428000000000338</c:v>
                </c:pt>
                <c:pt idx="935">
                  <c:v>-8.9375000000000551</c:v>
                </c:pt>
                <c:pt idx="936">
                  <c:v>-8.9278000000000013</c:v>
                </c:pt>
                <c:pt idx="937">
                  <c:v>-8.9137000000000057</c:v>
                </c:pt>
                <c:pt idx="938">
                  <c:v>-8.8952000000000204</c:v>
                </c:pt>
                <c:pt idx="939">
                  <c:v>-8.8723000000000525</c:v>
                </c:pt>
                <c:pt idx="940">
                  <c:v>-8.8450000000000024</c:v>
                </c:pt>
                <c:pt idx="941">
                  <c:v>-8.8133000000000017</c:v>
                </c:pt>
                <c:pt idx="942">
                  <c:v>-8.7772000000000219</c:v>
                </c:pt>
                <c:pt idx="943">
                  <c:v>-8.7367000000000417</c:v>
                </c:pt>
                <c:pt idx="944">
                  <c:v>-8.6917999999999989</c:v>
                </c:pt>
                <c:pt idx="945">
                  <c:v>-8.6425000000000125</c:v>
                </c:pt>
                <c:pt idx="946">
                  <c:v>-8.5888000000000186</c:v>
                </c:pt>
                <c:pt idx="947">
                  <c:v>-8.530700000000019</c:v>
                </c:pt>
                <c:pt idx="948">
                  <c:v>-8.4682000000000013</c:v>
                </c:pt>
                <c:pt idx="949">
                  <c:v>-8.4013000000000009</c:v>
                </c:pt>
                <c:pt idx="950">
                  <c:v>-8.3300000000000125</c:v>
                </c:pt>
                <c:pt idx="951">
                  <c:v>-8.2543000000000184</c:v>
                </c:pt>
                <c:pt idx="952">
                  <c:v>-8.1742000000000417</c:v>
                </c:pt>
                <c:pt idx="953">
                  <c:v>-8.0897000000000006</c:v>
                </c:pt>
                <c:pt idx="954">
                  <c:v>-8.000800000000023</c:v>
                </c:pt>
                <c:pt idx="955">
                  <c:v>-7.9075000000000273</c:v>
                </c:pt>
                <c:pt idx="956">
                  <c:v>-7.8098000000000525</c:v>
                </c:pt>
                <c:pt idx="957">
                  <c:v>-7.7076999999999884</c:v>
                </c:pt>
                <c:pt idx="958">
                  <c:v>-7.6012000000000084</c:v>
                </c:pt>
                <c:pt idx="959">
                  <c:v>-7.4903000000000484</c:v>
                </c:pt>
                <c:pt idx="960">
                  <c:v>-7.3750000000000568</c:v>
                </c:pt>
                <c:pt idx="961">
                  <c:v>-7.2552999999999814</c:v>
                </c:pt>
                <c:pt idx="962">
                  <c:v>-7.1312000000000424</c:v>
                </c:pt>
                <c:pt idx="963">
                  <c:v>-7.0027000000000044</c:v>
                </c:pt>
                <c:pt idx="964">
                  <c:v>-6.8698000000000548</c:v>
                </c:pt>
                <c:pt idx="965">
                  <c:v>-6.7325000000000159</c:v>
                </c:pt>
                <c:pt idx="966">
                  <c:v>-6.5908000000000015</c:v>
                </c:pt>
                <c:pt idx="967">
                  <c:v>-6.4447000000000116</c:v>
                </c:pt>
                <c:pt idx="968">
                  <c:v>-6.2942000000000462</c:v>
                </c:pt>
                <c:pt idx="969">
                  <c:v>-6.1392999999999924</c:v>
                </c:pt>
                <c:pt idx="970">
                  <c:v>-5.9800000000000182</c:v>
                </c:pt>
                <c:pt idx="971">
                  <c:v>-5.8163000000000125</c:v>
                </c:pt>
                <c:pt idx="972">
                  <c:v>-5.6482000000000312</c:v>
                </c:pt>
                <c:pt idx="973">
                  <c:v>-5.4757000000000824</c:v>
                </c:pt>
                <c:pt idx="974">
                  <c:v>-5.2988000000000852</c:v>
                </c:pt>
                <c:pt idx="975">
                  <c:v>-5.117500000000045</c:v>
                </c:pt>
              </c:numCache>
            </c:numRef>
          </c:val>
        </c:ser>
        <c:ser>
          <c:idx val="1"/>
          <c:order val="1"/>
          <c:tx>
            <c:v>Meas-Qt(rate)-03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rgbClr val="C0C0C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'Calc-2'!$B$11:$B$986</c:f>
              <c:numCache>
                <c:formatCode>mm/dd/yy</c:formatCode>
                <c:ptCount val="976"/>
                <c:pt idx="0">
                  <c:v>37742</c:v>
                </c:pt>
                <c:pt idx="1">
                  <c:v>37743</c:v>
                </c:pt>
                <c:pt idx="2">
                  <c:v>37744</c:v>
                </c:pt>
                <c:pt idx="3">
                  <c:v>37745</c:v>
                </c:pt>
                <c:pt idx="4">
                  <c:v>37746</c:v>
                </c:pt>
                <c:pt idx="5">
                  <c:v>37747</c:v>
                </c:pt>
                <c:pt idx="6">
                  <c:v>37748</c:v>
                </c:pt>
                <c:pt idx="7">
                  <c:v>37749</c:v>
                </c:pt>
                <c:pt idx="8">
                  <c:v>37750</c:v>
                </c:pt>
                <c:pt idx="9">
                  <c:v>37751</c:v>
                </c:pt>
                <c:pt idx="10">
                  <c:v>37752</c:v>
                </c:pt>
                <c:pt idx="11">
                  <c:v>37753</c:v>
                </c:pt>
                <c:pt idx="12">
                  <c:v>37754</c:v>
                </c:pt>
                <c:pt idx="13">
                  <c:v>37755</c:v>
                </c:pt>
                <c:pt idx="14">
                  <c:v>37756</c:v>
                </c:pt>
                <c:pt idx="15">
                  <c:v>37757</c:v>
                </c:pt>
                <c:pt idx="16">
                  <c:v>37758</c:v>
                </c:pt>
                <c:pt idx="17">
                  <c:v>37759</c:v>
                </c:pt>
                <c:pt idx="18">
                  <c:v>37760</c:v>
                </c:pt>
                <c:pt idx="19">
                  <c:v>37761</c:v>
                </c:pt>
                <c:pt idx="20">
                  <c:v>37762</c:v>
                </c:pt>
                <c:pt idx="21">
                  <c:v>37763</c:v>
                </c:pt>
                <c:pt idx="22">
                  <c:v>37764</c:v>
                </c:pt>
                <c:pt idx="23">
                  <c:v>37765</c:v>
                </c:pt>
                <c:pt idx="24">
                  <c:v>37766</c:v>
                </c:pt>
                <c:pt idx="25">
                  <c:v>37767</c:v>
                </c:pt>
                <c:pt idx="26">
                  <c:v>37768</c:v>
                </c:pt>
                <c:pt idx="27">
                  <c:v>37769</c:v>
                </c:pt>
                <c:pt idx="28">
                  <c:v>37770</c:v>
                </c:pt>
                <c:pt idx="29">
                  <c:v>37771</c:v>
                </c:pt>
                <c:pt idx="30">
                  <c:v>37772</c:v>
                </c:pt>
                <c:pt idx="31">
                  <c:v>37773</c:v>
                </c:pt>
                <c:pt idx="32">
                  <c:v>37774</c:v>
                </c:pt>
                <c:pt idx="33">
                  <c:v>37775</c:v>
                </c:pt>
                <c:pt idx="34">
                  <c:v>37776</c:v>
                </c:pt>
                <c:pt idx="35">
                  <c:v>37777</c:v>
                </c:pt>
                <c:pt idx="36">
                  <c:v>37778</c:v>
                </c:pt>
                <c:pt idx="37">
                  <c:v>37779</c:v>
                </c:pt>
                <c:pt idx="38">
                  <c:v>37780</c:v>
                </c:pt>
                <c:pt idx="39">
                  <c:v>37781</c:v>
                </c:pt>
                <c:pt idx="40">
                  <c:v>37782</c:v>
                </c:pt>
                <c:pt idx="41">
                  <c:v>37783</c:v>
                </c:pt>
                <c:pt idx="42">
                  <c:v>37784</c:v>
                </c:pt>
                <c:pt idx="43">
                  <c:v>37785</c:v>
                </c:pt>
                <c:pt idx="44">
                  <c:v>37786</c:v>
                </c:pt>
                <c:pt idx="45">
                  <c:v>37787</c:v>
                </c:pt>
                <c:pt idx="46">
                  <c:v>37788</c:v>
                </c:pt>
                <c:pt idx="47">
                  <c:v>37789</c:v>
                </c:pt>
                <c:pt idx="48">
                  <c:v>37790</c:v>
                </c:pt>
                <c:pt idx="49">
                  <c:v>37791</c:v>
                </c:pt>
                <c:pt idx="50">
                  <c:v>37792</c:v>
                </c:pt>
                <c:pt idx="51">
                  <c:v>37793</c:v>
                </c:pt>
                <c:pt idx="52">
                  <c:v>37794</c:v>
                </c:pt>
                <c:pt idx="53">
                  <c:v>37795</c:v>
                </c:pt>
                <c:pt idx="54">
                  <c:v>37796</c:v>
                </c:pt>
                <c:pt idx="55">
                  <c:v>37797</c:v>
                </c:pt>
                <c:pt idx="56">
                  <c:v>37798</c:v>
                </c:pt>
                <c:pt idx="57">
                  <c:v>37799</c:v>
                </c:pt>
                <c:pt idx="58">
                  <c:v>37800</c:v>
                </c:pt>
                <c:pt idx="59">
                  <c:v>37801</c:v>
                </c:pt>
                <c:pt idx="60">
                  <c:v>37802</c:v>
                </c:pt>
                <c:pt idx="61">
                  <c:v>37803</c:v>
                </c:pt>
                <c:pt idx="62">
                  <c:v>37804</c:v>
                </c:pt>
                <c:pt idx="63">
                  <c:v>37805</c:v>
                </c:pt>
                <c:pt idx="64">
                  <c:v>37806</c:v>
                </c:pt>
                <c:pt idx="65">
                  <c:v>37807</c:v>
                </c:pt>
                <c:pt idx="66">
                  <c:v>37808</c:v>
                </c:pt>
                <c:pt idx="67">
                  <c:v>37809</c:v>
                </c:pt>
                <c:pt idx="68">
                  <c:v>37810</c:v>
                </c:pt>
                <c:pt idx="69">
                  <c:v>37811</c:v>
                </c:pt>
                <c:pt idx="70">
                  <c:v>37812</c:v>
                </c:pt>
                <c:pt idx="71">
                  <c:v>37813</c:v>
                </c:pt>
                <c:pt idx="72">
                  <c:v>37814</c:v>
                </c:pt>
                <c:pt idx="73">
                  <c:v>37815</c:v>
                </c:pt>
                <c:pt idx="74">
                  <c:v>37816</c:v>
                </c:pt>
                <c:pt idx="75">
                  <c:v>37817</c:v>
                </c:pt>
                <c:pt idx="76">
                  <c:v>37818</c:v>
                </c:pt>
                <c:pt idx="77">
                  <c:v>37819</c:v>
                </c:pt>
                <c:pt idx="78">
                  <c:v>37820</c:v>
                </c:pt>
                <c:pt idx="79">
                  <c:v>37821</c:v>
                </c:pt>
                <c:pt idx="80">
                  <c:v>37822</c:v>
                </c:pt>
                <c:pt idx="81">
                  <c:v>37823</c:v>
                </c:pt>
                <c:pt idx="82">
                  <c:v>37824</c:v>
                </c:pt>
                <c:pt idx="83">
                  <c:v>37825</c:v>
                </c:pt>
                <c:pt idx="84">
                  <c:v>37826</c:v>
                </c:pt>
                <c:pt idx="85">
                  <c:v>37827</c:v>
                </c:pt>
                <c:pt idx="86">
                  <c:v>37828</c:v>
                </c:pt>
                <c:pt idx="87">
                  <c:v>37829</c:v>
                </c:pt>
                <c:pt idx="88">
                  <c:v>37830</c:v>
                </c:pt>
                <c:pt idx="89">
                  <c:v>37831</c:v>
                </c:pt>
                <c:pt idx="90">
                  <c:v>37832</c:v>
                </c:pt>
                <c:pt idx="91">
                  <c:v>37833</c:v>
                </c:pt>
                <c:pt idx="92">
                  <c:v>37834</c:v>
                </c:pt>
                <c:pt idx="93">
                  <c:v>37835</c:v>
                </c:pt>
                <c:pt idx="94">
                  <c:v>37836</c:v>
                </c:pt>
                <c:pt idx="95">
                  <c:v>37837</c:v>
                </c:pt>
                <c:pt idx="96">
                  <c:v>37838</c:v>
                </c:pt>
                <c:pt idx="97">
                  <c:v>37839</c:v>
                </c:pt>
                <c:pt idx="98">
                  <c:v>37840</c:v>
                </c:pt>
                <c:pt idx="99">
                  <c:v>37841</c:v>
                </c:pt>
                <c:pt idx="100">
                  <c:v>37842</c:v>
                </c:pt>
                <c:pt idx="101">
                  <c:v>37843</c:v>
                </c:pt>
                <c:pt idx="102">
                  <c:v>37844</c:v>
                </c:pt>
                <c:pt idx="103">
                  <c:v>37845</c:v>
                </c:pt>
                <c:pt idx="104">
                  <c:v>37846</c:v>
                </c:pt>
                <c:pt idx="105">
                  <c:v>37847</c:v>
                </c:pt>
                <c:pt idx="106">
                  <c:v>37848</c:v>
                </c:pt>
                <c:pt idx="107">
                  <c:v>37849</c:v>
                </c:pt>
                <c:pt idx="108">
                  <c:v>37850</c:v>
                </c:pt>
                <c:pt idx="109">
                  <c:v>37851</c:v>
                </c:pt>
                <c:pt idx="110">
                  <c:v>37852</c:v>
                </c:pt>
                <c:pt idx="111">
                  <c:v>37853</c:v>
                </c:pt>
                <c:pt idx="112">
                  <c:v>37854</c:v>
                </c:pt>
                <c:pt idx="113">
                  <c:v>37855</c:v>
                </c:pt>
                <c:pt idx="114">
                  <c:v>37856</c:v>
                </c:pt>
                <c:pt idx="115">
                  <c:v>37857</c:v>
                </c:pt>
                <c:pt idx="116">
                  <c:v>37858</c:v>
                </c:pt>
                <c:pt idx="117">
                  <c:v>37859</c:v>
                </c:pt>
                <c:pt idx="118">
                  <c:v>37860</c:v>
                </c:pt>
                <c:pt idx="119">
                  <c:v>37861</c:v>
                </c:pt>
                <c:pt idx="120">
                  <c:v>37862</c:v>
                </c:pt>
                <c:pt idx="121">
                  <c:v>37863</c:v>
                </c:pt>
                <c:pt idx="122">
                  <c:v>37864</c:v>
                </c:pt>
                <c:pt idx="123">
                  <c:v>37865</c:v>
                </c:pt>
                <c:pt idx="124">
                  <c:v>37866</c:v>
                </c:pt>
                <c:pt idx="125">
                  <c:v>37867</c:v>
                </c:pt>
                <c:pt idx="126">
                  <c:v>37868</c:v>
                </c:pt>
                <c:pt idx="127">
                  <c:v>37869</c:v>
                </c:pt>
                <c:pt idx="128">
                  <c:v>37870</c:v>
                </c:pt>
                <c:pt idx="129">
                  <c:v>37871</c:v>
                </c:pt>
                <c:pt idx="130">
                  <c:v>37872</c:v>
                </c:pt>
                <c:pt idx="131">
                  <c:v>37873</c:v>
                </c:pt>
                <c:pt idx="132">
                  <c:v>37874</c:v>
                </c:pt>
                <c:pt idx="133">
                  <c:v>37875</c:v>
                </c:pt>
                <c:pt idx="134">
                  <c:v>37876</c:v>
                </c:pt>
                <c:pt idx="135">
                  <c:v>37877</c:v>
                </c:pt>
                <c:pt idx="136">
                  <c:v>37878</c:v>
                </c:pt>
                <c:pt idx="137">
                  <c:v>37879</c:v>
                </c:pt>
                <c:pt idx="138">
                  <c:v>37880</c:v>
                </c:pt>
                <c:pt idx="139">
                  <c:v>37881</c:v>
                </c:pt>
                <c:pt idx="140">
                  <c:v>37882</c:v>
                </c:pt>
                <c:pt idx="141">
                  <c:v>37883</c:v>
                </c:pt>
                <c:pt idx="142">
                  <c:v>37884</c:v>
                </c:pt>
                <c:pt idx="143">
                  <c:v>37885</c:v>
                </c:pt>
                <c:pt idx="144">
                  <c:v>37886</c:v>
                </c:pt>
                <c:pt idx="145">
                  <c:v>37887</c:v>
                </c:pt>
                <c:pt idx="146">
                  <c:v>37888</c:v>
                </c:pt>
                <c:pt idx="147">
                  <c:v>37889</c:v>
                </c:pt>
                <c:pt idx="148">
                  <c:v>37890</c:v>
                </c:pt>
                <c:pt idx="149">
                  <c:v>37891</c:v>
                </c:pt>
                <c:pt idx="150">
                  <c:v>37892</c:v>
                </c:pt>
                <c:pt idx="151">
                  <c:v>37893</c:v>
                </c:pt>
                <c:pt idx="152">
                  <c:v>37894</c:v>
                </c:pt>
                <c:pt idx="153">
                  <c:v>37895</c:v>
                </c:pt>
                <c:pt idx="154">
                  <c:v>37896</c:v>
                </c:pt>
                <c:pt idx="155">
                  <c:v>37897</c:v>
                </c:pt>
                <c:pt idx="156">
                  <c:v>37898</c:v>
                </c:pt>
                <c:pt idx="157">
                  <c:v>37899</c:v>
                </c:pt>
                <c:pt idx="158">
                  <c:v>37900</c:v>
                </c:pt>
                <c:pt idx="159">
                  <c:v>37901</c:v>
                </c:pt>
                <c:pt idx="160">
                  <c:v>37902</c:v>
                </c:pt>
                <c:pt idx="161">
                  <c:v>37903</c:v>
                </c:pt>
                <c:pt idx="162">
                  <c:v>37904</c:v>
                </c:pt>
                <c:pt idx="163">
                  <c:v>37905</c:v>
                </c:pt>
                <c:pt idx="164">
                  <c:v>37906</c:v>
                </c:pt>
                <c:pt idx="165">
                  <c:v>37907</c:v>
                </c:pt>
                <c:pt idx="166">
                  <c:v>37908</c:v>
                </c:pt>
                <c:pt idx="167">
                  <c:v>37909</c:v>
                </c:pt>
                <c:pt idx="168">
                  <c:v>37910</c:v>
                </c:pt>
                <c:pt idx="169">
                  <c:v>37911</c:v>
                </c:pt>
                <c:pt idx="170">
                  <c:v>37912</c:v>
                </c:pt>
                <c:pt idx="171">
                  <c:v>37913</c:v>
                </c:pt>
                <c:pt idx="172">
                  <c:v>37914</c:v>
                </c:pt>
                <c:pt idx="173">
                  <c:v>37915</c:v>
                </c:pt>
                <c:pt idx="174">
                  <c:v>37916</c:v>
                </c:pt>
                <c:pt idx="175">
                  <c:v>37917</c:v>
                </c:pt>
                <c:pt idx="176">
                  <c:v>37918</c:v>
                </c:pt>
                <c:pt idx="177">
                  <c:v>37919</c:v>
                </c:pt>
                <c:pt idx="178">
                  <c:v>37920</c:v>
                </c:pt>
                <c:pt idx="179">
                  <c:v>37921</c:v>
                </c:pt>
                <c:pt idx="180">
                  <c:v>37922</c:v>
                </c:pt>
                <c:pt idx="181">
                  <c:v>37923</c:v>
                </c:pt>
                <c:pt idx="182">
                  <c:v>37924</c:v>
                </c:pt>
                <c:pt idx="183">
                  <c:v>37925</c:v>
                </c:pt>
                <c:pt idx="184">
                  <c:v>37926</c:v>
                </c:pt>
                <c:pt idx="185">
                  <c:v>37927</c:v>
                </c:pt>
                <c:pt idx="186">
                  <c:v>37928</c:v>
                </c:pt>
                <c:pt idx="187">
                  <c:v>37929</c:v>
                </c:pt>
                <c:pt idx="188">
                  <c:v>37930</c:v>
                </c:pt>
                <c:pt idx="189">
                  <c:v>37931</c:v>
                </c:pt>
                <c:pt idx="190">
                  <c:v>37932</c:v>
                </c:pt>
                <c:pt idx="191">
                  <c:v>37933</c:v>
                </c:pt>
                <c:pt idx="192">
                  <c:v>37934</c:v>
                </c:pt>
                <c:pt idx="193">
                  <c:v>37935</c:v>
                </c:pt>
                <c:pt idx="194">
                  <c:v>37936</c:v>
                </c:pt>
                <c:pt idx="195">
                  <c:v>37937</c:v>
                </c:pt>
                <c:pt idx="196">
                  <c:v>37938</c:v>
                </c:pt>
                <c:pt idx="197">
                  <c:v>37939</c:v>
                </c:pt>
                <c:pt idx="198">
                  <c:v>37940</c:v>
                </c:pt>
                <c:pt idx="199">
                  <c:v>37941</c:v>
                </c:pt>
                <c:pt idx="200">
                  <c:v>37942</c:v>
                </c:pt>
                <c:pt idx="201">
                  <c:v>37943</c:v>
                </c:pt>
                <c:pt idx="202">
                  <c:v>37944</c:v>
                </c:pt>
                <c:pt idx="203">
                  <c:v>37945</c:v>
                </c:pt>
                <c:pt idx="204">
                  <c:v>37946</c:v>
                </c:pt>
                <c:pt idx="205">
                  <c:v>37947</c:v>
                </c:pt>
                <c:pt idx="206">
                  <c:v>37948</c:v>
                </c:pt>
                <c:pt idx="207">
                  <c:v>37949</c:v>
                </c:pt>
                <c:pt idx="208">
                  <c:v>37950</c:v>
                </c:pt>
                <c:pt idx="209">
                  <c:v>37951</c:v>
                </c:pt>
                <c:pt idx="210">
                  <c:v>37952</c:v>
                </c:pt>
                <c:pt idx="211">
                  <c:v>37953</c:v>
                </c:pt>
                <c:pt idx="212">
                  <c:v>37954</c:v>
                </c:pt>
                <c:pt idx="213">
                  <c:v>37955</c:v>
                </c:pt>
                <c:pt idx="214">
                  <c:v>37956</c:v>
                </c:pt>
                <c:pt idx="215">
                  <c:v>37957</c:v>
                </c:pt>
                <c:pt idx="216">
                  <c:v>37958</c:v>
                </c:pt>
                <c:pt idx="217">
                  <c:v>37959</c:v>
                </c:pt>
                <c:pt idx="218">
                  <c:v>37960</c:v>
                </c:pt>
                <c:pt idx="219">
                  <c:v>37961</c:v>
                </c:pt>
                <c:pt idx="220">
                  <c:v>37962</c:v>
                </c:pt>
                <c:pt idx="221">
                  <c:v>37963</c:v>
                </c:pt>
                <c:pt idx="222">
                  <c:v>37964</c:v>
                </c:pt>
                <c:pt idx="223">
                  <c:v>37965</c:v>
                </c:pt>
                <c:pt idx="224">
                  <c:v>37966</c:v>
                </c:pt>
                <c:pt idx="225">
                  <c:v>37967</c:v>
                </c:pt>
                <c:pt idx="226">
                  <c:v>37968</c:v>
                </c:pt>
                <c:pt idx="227">
                  <c:v>37969</c:v>
                </c:pt>
                <c:pt idx="228">
                  <c:v>37970</c:v>
                </c:pt>
                <c:pt idx="229">
                  <c:v>37971</c:v>
                </c:pt>
                <c:pt idx="230">
                  <c:v>37972</c:v>
                </c:pt>
                <c:pt idx="231">
                  <c:v>37973</c:v>
                </c:pt>
                <c:pt idx="232">
                  <c:v>37974</c:v>
                </c:pt>
                <c:pt idx="233">
                  <c:v>37975</c:v>
                </c:pt>
                <c:pt idx="234">
                  <c:v>37976</c:v>
                </c:pt>
                <c:pt idx="235">
                  <c:v>37977</c:v>
                </c:pt>
                <c:pt idx="236">
                  <c:v>37978</c:v>
                </c:pt>
                <c:pt idx="237">
                  <c:v>37979</c:v>
                </c:pt>
                <c:pt idx="238">
                  <c:v>37980</c:v>
                </c:pt>
                <c:pt idx="239">
                  <c:v>37981</c:v>
                </c:pt>
                <c:pt idx="240">
                  <c:v>37982</c:v>
                </c:pt>
                <c:pt idx="241">
                  <c:v>37983</c:v>
                </c:pt>
                <c:pt idx="242">
                  <c:v>37984</c:v>
                </c:pt>
                <c:pt idx="243">
                  <c:v>37985</c:v>
                </c:pt>
                <c:pt idx="244">
                  <c:v>37986</c:v>
                </c:pt>
                <c:pt idx="245">
                  <c:v>37987</c:v>
                </c:pt>
                <c:pt idx="246">
                  <c:v>37988</c:v>
                </c:pt>
                <c:pt idx="247">
                  <c:v>37989</c:v>
                </c:pt>
                <c:pt idx="248">
                  <c:v>37990</c:v>
                </c:pt>
                <c:pt idx="249">
                  <c:v>37991</c:v>
                </c:pt>
                <c:pt idx="250">
                  <c:v>37992</c:v>
                </c:pt>
                <c:pt idx="251">
                  <c:v>37993</c:v>
                </c:pt>
                <c:pt idx="252">
                  <c:v>37994</c:v>
                </c:pt>
                <c:pt idx="253">
                  <c:v>37995</c:v>
                </c:pt>
                <c:pt idx="254">
                  <c:v>37996</c:v>
                </c:pt>
                <c:pt idx="255">
                  <c:v>37997</c:v>
                </c:pt>
                <c:pt idx="256">
                  <c:v>37998</c:v>
                </c:pt>
                <c:pt idx="257">
                  <c:v>37999</c:v>
                </c:pt>
                <c:pt idx="258">
                  <c:v>38000</c:v>
                </c:pt>
                <c:pt idx="259">
                  <c:v>38001</c:v>
                </c:pt>
                <c:pt idx="260">
                  <c:v>38002</c:v>
                </c:pt>
                <c:pt idx="261">
                  <c:v>38003</c:v>
                </c:pt>
                <c:pt idx="262">
                  <c:v>38004</c:v>
                </c:pt>
                <c:pt idx="263">
                  <c:v>38005</c:v>
                </c:pt>
                <c:pt idx="264">
                  <c:v>38006</c:v>
                </c:pt>
                <c:pt idx="265">
                  <c:v>38007</c:v>
                </c:pt>
                <c:pt idx="266">
                  <c:v>38008</c:v>
                </c:pt>
                <c:pt idx="267">
                  <c:v>38009</c:v>
                </c:pt>
                <c:pt idx="268">
                  <c:v>38010</c:v>
                </c:pt>
                <c:pt idx="269">
                  <c:v>38011</c:v>
                </c:pt>
                <c:pt idx="270">
                  <c:v>38012</c:v>
                </c:pt>
                <c:pt idx="271">
                  <c:v>38013</c:v>
                </c:pt>
                <c:pt idx="272">
                  <c:v>38014</c:v>
                </c:pt>
                <c:pt idx="273">
                  <c:v>38015</c:v>
                </c:pt>
                <c:pt idx="274">
                  <c:v>38016</c:v>
                </c:pt>
                <c:pt idx="275">
                  <c:v>38017</c:v>
                </c:pt>
                <c:pt idx="276">
                  <c:v>38018</c:v>
                </c:pt>
                <c:pt idx="277">
                  <c:v>38019</c:v>
                </c:pt>
                <c:pt idx="278">
                  <c:v>38020</c:v>
                </c:pt>
                <c:pt idx="279">
                  <c:v>38021</c:v>
                </c:pt>
                <c:pt idx="280">
                  <c:v>38022</c:v>
                </c:pt>
                <c:pt idx="281">
                  <c:v>38023</c:v>
                </c:pt>
                <c:pt idx="282">
                  <c:v>38024</c:v>
                </c:pt>
                <c:pt idx="283">
                  <c:v>38025</c:v>
                </c:pt>
                <c:pt idx="284">
                  <c:v>38026</c:v>
                </c:pt>
                <c:pt idx="285">
                  <c:v>38027</c:v>
                </c:pt>
                <c:pt idx="286">
                  <c:v>38028</c:v>
                </c:pt>
                <c:pt idx="287">
                  <c:v>38029</c:v>
                </c:pt>
                <c:pt idx="288">
                  <c:v>38030</c:v>
                </c:pt>
                <c:pt idx="289">
                  <c:v>38031</c:v>
                </c:pt>
                <c:pt idx="290">
                  <c:v>38032</c:v>
                </c:pt>
                <c:pt idx="291">
                  <c:v>38033</c:v>
                </c:pt>
                <c:pt idx="292">
                  <c:v>38034</c:v>
                </c:pt>
                <c:pt idx="293">
                  <c:v>38035</c:v>
                </c:pt>
                <c:pt idx="294">
                  <c:v>38036</c:v>
                </c:pt>
                <c:pt idx="295">
                  <c:v>38037</c:v>
                </c:pt>
                <c:pt idx="296">
                  <c:v>38038</c:v>
                </c:pt>
                <c:pt idx="297">
                  <c:v>38039</c:v>
                </c:pt>
                <c:pt idx="298">
                  <c:v>38040</c:v>
                </c:pt>
                <c:pt idx="299">
                  <c:v>38041</c:v>
                </c:pt>
                <c:pt idx="300">
                  <c:v>38042</c:v>
                </c:pt>
                <c:pt idx="301">
                  <c:v>38043</c:v>
                </c:pt>
                <c:pt idx="302">
                  <c:v>38044</c:v>
                </c:pt>
                <c:pt idx="303">
                  <c:v>38045</c:v>
                </c:pt>
                <c:pt idx="304">
                  <c:v>38046</c:v>
                </c:pt>
                <c:pt idx="305">
                  <c:v>38047</c:v>
                </c:pt>
                <c:pt idx="306">
                  <c:v>38048</c:v>
                </c:pt>
                <c:pt idx="307">
                  <c:v>38049</c:v>
                </c:pt>
                <c:pt idx="308">
                  <c:v>38050</c:v>
                </c:pt>
                <c:pt idx="309">
                  <c:v>38051</c:v>
                </c:pt>
                <c:pt idx="310">
                  <c:v>38052</c:v>
                </c:pt>
                <c:pt idx="311">
                  <c:v>38053</c:v>
                </c:pt>
                <c:pt idx="312">
                  <c:v>38054</c:v>
                </c:pt>
                <c:pt idx="313">
                  <c:v>38055</c:v>
                </c:pt>
                <c:pt idx="314">
                  <c:v>38056</c:v>
                </c:pt>
                <c:pt idx="315">
                  <c:v>38057</c:v>
                </c:pt>
                <c:pt idx="316">
                  <c:v>38058</c:v>
                </c:pt>
                <c:pt idx="317">
                  <c:v>38059</c:v>
                </c:pt>
                <c:pt idx="318">
                  <c:v>38060</c:v>
                </c:pt>
                <c:pt idx="319">
                  <c:v>38061</c:v>
                </c:pt>
                <c:pt idx="320">
                  <c:v>38062</c:v>
                </c:pt>
                <c:pt idx="321">
                  <c:v>38063</c:v>
                </c:pt>
                <c:pt idx="322">
                  <c:v>38064</c:v>
                </c:pt>
                <c:pt idx="323">
                  <c:v>38065</c:v>
                </c:pt>
                <c:pt idx="324">
                  <c:v>38066</c:v>
                </c:pt>
                <c:pt idx="325">
                  <c:v>38067</c:v>
                </c:pt>
                <c:pt idx="326">
                  <c:v>38068</c:v>
                </c:pt>
                <c:pt idx="327">
                  <c:v>38069</c:v>
                </c:pt>
                <c:pt idx="328">
                  <c:v>38070</c:v>
                </c:pt>
                <c:pt idx="329">
                  <c:v>38071</c:v>
                </c:pt>
                <c:pt idx="330">
                  <c:v>38072</c:v>
                </c:pt>
                <c:pt idx="331">
                  <c:v>38073</c:v>
                </c:pt>
                <c:pt idx="332">
                  <c:v>38074</c:v>
                </c:pt>
                <c:pt idx="333">
                  <c:v>38075</c:v>
                </c:pt>
                <c:pt idx="334">
                  <c:v>38076</c:v>
                </c:pt>
                <c:pt idx="335">
                  <c:v>38077</c:v>
                </c:pt>
                <c:pt idx="336">
                  <c:v>38078</c:v>
                </c:pt>
                <c:pt idx="337">
                  <c:v>38079</c:v>
                </c:pt>
                <c:pt idx="338">
                  <c:v>38080</c:v>
                </c:pt>
                <c:pt idx="339">
                  <c:v>38081</c:v>
                </c:pt>
                <c:pt idx="340">
                  <c:v>38082</c:v>
                </c:pt>
                <c:pt idx="341">
                  <c:v>38083</c:v>
                </c:pt>
                <c:pt idx="342">
                  <c:v>38084</c:v>
                </c:pt>
                <c:pt idx="343">
                  <c:v>38085</c:v>
                </c:pt>
                <c:pt idx="344">
                  <c:v>38086</c:v>
                </c:pt>
                <c:pt idx="345">
                  <c:v>38087</c:v>
                </c:pt>
                <c:pt idx="346">
                  <c:v>38088</c:v>
                </c:pt>
                <c:pt idx="347">
                  <c:v>38089</c:v>
                </c:pt>
                <c:pt idx="348">
                  <c:v>38090</c:v>
                </c:pt>
                <c:pt idx="349">
                  <c:v>38091</c:v>
                </c:pt>
                <c:pt idx="350">
                  <c:v>38092</c:v>
                </c:pt>
                <c:pt idx="351">
                  <c:v>38093</c:v>
                </c:pt>
                <c:pt idx="352">
                  <c:v>38094</c:v>
                </c:pt>
                <c:pt idx="353">
                  <c:v>38095</c:v>
                </c:pt>
                <c:pt idx="354">
                  <c:v>38096</c:v>
                </c:pt>
                <c:pt idx="355">
                  <c:v>38097</c:v>
                </c:pt>
                <c:pt idx="356">
                  <c:v>38098</c:v>
                </c:pt>
                <c:pt idx="357">
                  <c:v>38099</c:v>
                </c:pt>
                <c:pt idx="358">
                  <c:v>38100</c:v>
                </c:pt>
                <c:pt idx="359">
                  <c:v>38101</c:v>
                </c:pt>
                <c:pt idx="360">
                  <c:v>38102</c:v>
                </c:pt>
                <c:pt idx="361">
                  <c:v>38103</c:v>
                </c:pt>
                <c:pt idx="362">
                  <c:v>38104</c:v>
                </c:pt>
                <c:pt idx="363">
                  <c:v>38105</c:v>
                </c:pt>
                <c:pt idx="364">
                  <c:v>38106</c:v>
                </c:pt>
                <c:pt idx="365">
                  <c:v>38107</c:v>
                </c:pt>
                <c:pt idx="366">
                  <c:v>38108</c:v>
                </c:pt>
                <c:pt idx="367">
                  <c:v>38109</c:v>
                </c:pt>
                <c:pt idx="368">
                  <c:v>38110</c:v>
                </c:pt>
                <c:pt idx="369">
                  <c:v>38111</c:v>
                </c:pt>
                <c:pt idx="370">
                  <c:v>38112</c:v>
                </c:pt>
                <c:pt idx="371">
                  <c:v>38113</c:v>
                </c:pt>
                <c:pt idx="372">
                  <c:v>38114</c:v>
                </c:pt>
                <c:pt idx="373">
                  <c:v>38115</c:v>
                </c:pt>
                <c:pt idx="374">
                  <c:v>38116</c:v>
                </c:pt>
                <c:pt idx="375">
                  <c:v>38117</c:v>
                </c:pt>
                <c:pt idx="376">
                  <c:v>38118</c:v>
                </c:pt>
                <c:pt idx="377">
                  <c:v>38119</c:v>
                </c:pt>
                <c:pt idx="378">
                  <c:v>38120</c:v>
                </c:pt>
                <c:pt idx="379">
                  <c:v>38121</c:v>
                </c:pt>
                <c:pt idx="380">
                  <c:v>38122</c:v>
                </c:pt>
                <c:pt idx="381">
                  <c:v>38123</c:v>
                </c:pt>
                <c:pt idx="382">
                  <c:v>38124</c:v>
                </c:pt>
                <c:pt idx="383">
                  <c:v>38125</c:v>
                </c:pt>
                <c:pt idx="384">
                  <c:v>38126</c:v>
                </c:pt>
                <c:pt idx="385">
                  <c:v>38127</c:v>
                </c:pt>
                <c:pt idx="386">
                  <c:v>38128</c:v>
                </c:pt>
                <c:pt idx="387">
                  <c:v>38129</c:v>
                </c:pt>
                <c:pt idx="388">
                  <c:v>38130</c:v>
                </c:pt>
                <c:pt idx="389">
                  <c:v>38131</c:v>
                </c:pt>
                <c:pt idx="390">
                  <c:v>38132</c:v>
                </c:pt>
                <c:pt idx="391">
                  <c:v>38133</c:v>
                </c:pt>
                <c:pt idx="392">
                  <c:v>38134</c:v>
                </c:pt>
                <c:pt idx="393">
                  <c:v>38135</c:v>
                </c:pt>
                <c:pt idx="394">
                  <c:v>38136</c:v>
                </c:pt>
                <c:pt idx="395">
                  <c:v>38137</c:v>
                </c:pt>
                <c:pt idx="396">
                  <c:v>38138</c:v>
                </c:pt>
                <c:pt idx="397">
                  <c:v>38139</c:v>
                </c:pt>
                <c:pt idx="398">
                  <c:v>38140</c:v>
                </c:pt>
                <c:pt idx="399">
                  <c:v>38141</c:v>
                </c:pt>
                <c:pt idx="400">
                  <c:v>38142</c:v>
                </c:pt>
                <c:pt idx="401">
                  <c:v>38143</c:v>
                </c:pt>
                <c:pt idx="402">
                  <c:v>38144</c:v>
                </c:pt>
                <c:pt idx="403">
                  <c:v>38145</c:v>
                </c:pt>
                <c:pt idx="404">
                  <c:v>38146</c:v>
                </c:pt>
                <c:pt idx="405">
                  <c:v>38147</c:v>
                </c:pt>
                <c:pt idx="406">
                  <c:v>38148</c:v>
                </c:pt>
                <c:pt idx="407">
                  <c:v>38149</c:v>
                </c:pt>
                <c:pt idx="408">
                  <c:v>38150</c:v>
                </c:pt>
                <c:pt idx="409">
                  <c:v>38151</c:v>
                </c:pt>
                <c:pt idx="410">
                  <c:v>38152</c:v>
                </c:pt>
                <c:pt idx="411">
                  <c:v>38153</c:v>
                </c:pt>
                <c:pt idx="412">
                  <c:v>38154</c:v>
                </c:pt>
                <c:pt idx="413">
                  <c:v>38155</c:v>
                </c:pt>
                <c:pt idx="414">
                  <c:v>38156</c:v>
                </c:pt>
                <c:pt idx="415">
                  <c:v>38157</c:v>
                </c:pt>
                <c:pt idx="416">
                  <c:v>38158</c:v>
                </c:pt>
                <c:pt idx="417">
                  <c:v>38159</c:v>
                </c:pt>
                <c:pt idx="418">
                  <c:v>38160</c:v>
                </c:pt>
                <c:pt idx="419">
                  <c:v>38161</c:v>
                </c:pt>
                <c:pt idx="420">
                  <c:v>38162</c:v>
                </c:pt>
                <c:pt idx="421">
                  <c:v>38163</c:v>
                </c:pt>
                <c:pt idx="422">
                  <c:v>38164</c:v>
                </c:pt>
                <c:pt idx="423">
                  <c:v>38165</c:v>
                </c:pt>
                <c:pt idx="424">
                  <c:v>38166</c:v>
                </c:pt>
                <c:pt idx="425">
                  <c:v>38167</c:v>
                </c:pt>
                <c:pt idx="426">
                  <c:v>38168</c:v>
                </c:pt>
                <c:pt idx="427">
                  <c:v>38169</c:v>
                </c:pt>
                <c:pt idx="428">
                  <c:v>38170</c:v>
                </c:pt>
                <c:pt idx="429">
                  <c:v>38171</c:v>
                </c:pt>
                <c:pt idx="430">
                  <c:v>38172</c:v>
                </c:pt>
                <c:pt idx="431">
                  <c:v>38173</c:v>
                </c:pt>
                <c:pt idx="432">
                  <c:v>38174</c:v>
                </c:pt>
                <c:pt idx="433">
                  <c:v>38175</c:v>
                </c:pt>
                <c:pt idx="434">
                  <c:v>38176</c:v>
                </c:pt>
                <c:pt idx="435">
                  <c:v>38177</c:v>
                </c:pt>
                <c:pt idx="436">
                  <c:v>38178</c:v>
                </c:pt>
                <c:pt idx="437">
                  <c:v>38179</c:v>
                </c:pt>
                <c:pt idx="438">
                  <c:v>38180</c:v>
                </c:pt>
                <c:pt idx="439">
                  <c:v>38181</c:v>
                </c:pt>
                <c:pt idx="440">
                  <c:v>38182</c:v>
                </c:pt>
                <c:pt idx="441">
                  <c:v>38183</c:v>
                </c:pt>
                <c:pt idx="442">
                  <c:v>38184</c:v>
                </c:pt>
                <c:pt idx="443">
                  <c:v>38185</c:v>
                </c:pt>
                <c:pt idx="444">
                  <c:v>38186</c:v>
                </c:pt>
                <c:pt idx="445">
                  <c:v>38187</c:v>
                </c:pt>
                <c:pt idx="446">
                  <c:v>38188</c:v>
                </c:pt>
                <c:pt idx="447">
                  <c:v>38189</c:v>
                </c:pt>
                <c:pt idx="448">
                  <c:v>38190</c:v>
                </c:pt>
                <c:pt idx="449">
                  <c:v>38191</c:v>
                </c:pt>
                <c:pt idx="450">
                  <c:v>38192</c:v>
                </c:pt>
                <c:pt idx="451">
                  <c:v>38193</c:v>
                </c:pt>
                <c:pt idx="452">
                  <c:v>38194</c:v>
                </c:pt>
                <c:pt idx="453">
                  <c:v>38195</c:v>
                </c:pt>
                <c:pt idx="454">
                  <c:v>38196</c:v>
                </c:pt>
                <c:pt idx="455">
                  <c:v>38197</c:v>
                </c:pt>
                <c:pt idx="456">
                  <c:v>38198</c:v>
                </c:pt>
                <c:pt idx="457">
                  <c:v>38199</c:v>
                </c:pt>
                <c:pt idx="458">
                  <c:v>38200</c:v>
                </c:pt>
                <c:pt idx="459">
                  <c:v>38201</c:v>
                </c:pt>
                <c:pt idx="460">
                  <c:v>38202</c:v>
                </c:pt>
                <c:pt idx="461">
                  <c:v>38203</c:v>
                </c:pt>
                <c:pt idx="462">
                  <c:v>38204</c:v>
                </c:pt>
                <c:pt idx="463">
                  <c:v>38205</c:v>
                </c:pt>
                <c:pt idx="464">
                  <c:v>38206</c:v>
                </c:pt>
                <c:pt idx="465">
                  <c:v>38207</c:v>
                </c:pt>
                <c:pt idx="466">
                  <c:v>38208</c:v>
                </c:pt>
                <c:pt idx="467">
                  <c:v>38209</c:v>
                </c:pt>
                <c:pt idx="468">
                  <c:v>38210</c:v>
                </c:pt>
                <c:pt idx="469">
                  <c:v>38211</c:v>
                </c:pt>
                <c:pt idx="470">
                  <c:v>38212</c:v>
                </c:pt>
                <c:pt idx="471">
                  <c:v>38213</c:v>
                </c:pt>
                <c:pt idx="472">
                  <c:v>38214</c:v>
                </c:pt>
                <c:pt idx="473">
                  <c:v>38215</c:v>
                </c:pt>
                <c:pt idx="474">
                  <c:v>38216</c:v>
                </c:pt>
                <c:pt idx="475">
                  <c:v>38217</c:v>
                </c:pt>
                <c:pt idx="476">
                  <c:v>38218</c:v>
                </c:pt>
                <c:pt idx="477">
                  <c:v>38219</c:v>
                </c:pt>
                <c:pt idx="478">
                  <c:v>38220</c:v>
                </c:pt>
                <c:pt idx="479">
                  <c:v>38221</c:v>
                </c:pt>
                <c:pt idx="480">
                  <c:v>38222</c:v>
                </c:pt>
                <c:pt idx="481">
                  <c:v>38223</c:v>
                </c:pt>
                <c:pt idx="482">
                  <c:v>38224</c:v>
                </c:pt>
                <c:pt idx="483">
                  <c:v>38225</c:v>
                </c:pt>
                <c:pt idx="484">
                  <c:v>38226</c:v>
                </c:pt>
                <c:pt idx="485">
                  <c:v>38227</c:v>
                </c:pt>
                <c:pt idx="486">
                  <c:v>38228</c:v>
                </c:pt>
                <c:pt idx="487">
                  <c:v>38229</c:v>
                </c:pt>
                <c:pt idx="488">
                  <c:v>38230</c:v>
                </c:pt>
                <c:pt idx="489">
                  <c:v>38231</c:v>
                </c:pt>
                <c:pt idx="490">
                  <c:v>38232</c:v>
                </c:pt>
                <c:pt idx="491">
                  <c:v>38233</c:v>
                </c:pt>
                <c:pt idx="492">
                  <c:v>38234</c:v>
                </c:pt>
                <c:pt idx="493">
                  <c:v>38235</c:v>
                </c:pt>
                <c:pt idx="494">
                  <c:v>38236</c:v>
                </c:pt>
                <c:pt idx="495">
                  <c:v>38237</c:v>
                </c:pt>
                <c:pt idx="496">
                  <c:v>38238</c:v>
                </c:pt>
                <c:pt idx="497">
                  <c:v>38239</c:v>
                </c:pt>
                <c:pt idx="498">
                  <c:v>38240</c:v>
                </c:pt>
                <c:pt idx="499">
                  <c:v>38241</c:v>
                </c:pt>
                <c:pt idx="500">
                  <c:v>38242</c:v>
                </c:pt>
                <c:pt idx="501">
                  <c:v>38243</c:v>
                </c:pt>
                <c:pt idx="502">
                  <c:v>38244</c:v>
                </c:pt>
                <c:pt idx="503">
                  <c:v>38245</c:v>
                </c:pt>
                <c:pt idx="504">
                  <c:v>38246</c:v>
                </c:pt>
                <c:pt idx="505">
                  <c:v>38247</c:v>
                </c:pt>
                <c:pt idx="506">
                  <c:v>38248</c:v>
                </c:pt>
                <c:pt idx="507">
                  <c:v>38249</c:v>
                </c:pt>
                <c:pt idx="508">
                  <c:v>38250</c:v>
                </c:pt>
                <c:pt idx="509">
                  <c:v>38251</c:v>
                </c:pt>
                <c:pt idx="510">
                  <c:v>38252</c:v>
                </c:pt>
                <c:pt idx="511">
                  <c:v>38253</c:v>
                </c:pt>
                <c:pt idx="512">
                  <c:v>38254</c:v>
                </c:pt>
                <c:pt idx="513">
                  <c:v>38255</c:v>
                </c:pt>
                <c:pt idx="514">
                  <c:v>38256</c:v>
                </c:pt>
                <c:pt idx="515">
                  <c:v>38257</c:v>
                </c:pt>
                <c:pt idx="516">
                  <c:v>38258</c:v>
                </c:pt>
                <c:pt idx="517">
                  <c:v>38259</c:v>
                </c:pt>
                <c:pt idx="518">
                  <c:v>38260</c:v>
                </c:pt>
                <c:pt idx="519">
                  <c:v>38261</c:v>
                </c:pt>
                <c:pt idx="520">
                  <c:v>38262</c:v>
                </c:pt>
                <c:pt idx="521">
                  <c:v>38263</c:v>
                </c:pt>
                <c:pt idx="522">
                  <c:v>38264</c:v>
                </c:pt>
                <c:pt idx="523">
                  <c:v>38265</c:v>
                </c:pt>
                <c:pt idx="524">
                  <c:v>38266</c:v>
                </c:pt>
                <c:pt idx="525">
                  <c:v>38267</c:v>
                </c:pt>
                <c:pt idx="526">
                  <c:v>38268</c:v>
                </c:pt>
                <c:pt idx="527">
                  <c:v>38269</c:v>
                </c:pt>
                <c:pt idx="528">
                  <c:v>38270</c:v>
                </c:pt>
                <c:pt idx="529">
                  <c:v>38271</c:v>
                </c:pt>
                <c:pt idx="530">
                  <c:v>38272</c:v>
                </c:pt>
                <c:pt idx="531">
                  <c:v>38273</c:v>
                </c:pt>
                <c:pt idx="532">
                  <c:v>38274</c:v>
                </c:pt>
                <c:pt idx="533">
                  <c:v>38275</c:v>
                </c:pt>
                <c:pt idx="534">
                  <c:v>38276</c:v>
                </c:pt>
                <c:pt idx="535">
                  <c:v>38277</c:v>
                </c:pt>
                <c:pt idx="536">
                  <c:v>38278</c:v>
                </c:pt>
                <c:pt idx="537">
                  <c:v>38279</c:v>
                </c:pt>
                <c:pt idx="538">
                  <c:v>38280</c:v>
                </c:pt>
                <c:pt idx="539">
                  <c:v>38281</c:v>
                </c:pt>
                <c:pt idx="540">
                  <c:v>38282</c:v>
                </c:pt>
                <c:pt idx="541">
                  <c:v>38283</c:v>
                </c:pt>
                <c:pt idx="542">
                  <c:v>38284</c:v>
                </c:pt>
                <c:pt idx="543">
                  <c:v>38285</c:v>
                </c:pt>
                <c:pt idx="544">
                  <c:v>38286</c:v>
                </c:pt>
                <c:pt idx="545">
                  <c:v>38287</c:v>
                </c:pt>
                <c:pt idx="546">
                  <c:v>38288</c:v>
                </c:pt>
                <c:pt idx="547">
                  <c:v>38289</c:v>
                </c:pt>
                <c:pt idx="548">
                  <c:v>38290</c:v>
                </c:pt>
                <c:pt idx="549">
                  <c:v>38291</c:v>
                </c:pt>
                <c:pt idx="550">
                  <c:v>38292</c:v>
                </c:pt>
                <c:pt idx="551">
                  <c:v>38293</c:v>
                </c:pt>
                <c:pt idx="552">
                  <c:v>38294</c:v>
                </c:pt>
                <c:pt idx="553">
                  <c:v>38295</c:v>
                </c:pt>
                <c:pt idx="554">
                  <c:v>38296</c:v>
                </c:pt>
                <c:pt idx="555">
                  <c:v>38297</c:v>
                </c:pt>
                <c:pt idx="556">
                  <c:v>38298</c:v>
                </c:pt>
                <c:pt idx="557">
                  <c:v>38299</c:v>
                </c:pt>
                <c:pt idx="558">
                  <c:v>38300</c:v>
                </c:pt>
                <c:pt idx="559">
                  <c:v>38301</c:v>
                </c:pt>
                <c:pt idx="560">
                  <c:v>38302</c:v>
                </c:pt>
                <c:pt idx="561">
                  <c:v>38303</c:v>
                </c:pt>
                <c:pt idx="562">
                  <c:v>38304</c:v>
                </c:pt>
                <c:pt idx="563">
                  <c:v>38305</c:v>
                </c:pt>
                <c:pt idx="564">
                  <c:v>38306</c:v>
                </c:pt>
                <c:pt idx="565">
                  <c:v>38307</c:v>
                </c:pt>
                <c:pt idx="566">
                  <c:v>38308</c:v>
                </c:pt>
                <c:pt idx="567">
                  <c:v>38309</c:v>
                </c:pt>
                <c:pt idx="568">
                  <c:v>38310</c:v>
                </c:pt>
                <c:pt idx="569">
                  <c:v>38311</c:v>
                </c:pt>
                <c:pt idx="570">
                  <c:v>38312</c:v>
                </c:pt>
                <c:pt idx="571">
                  <c:v>38313</c:v>
                </c:pt>
                <c:pt idx="572">
                  <c:v>38314</c:v>
                </c:pt>
                <c:pt idx="573">
                  <c:v>38315</c:v>
                </c:pt>
                <c:pt idx="574">
                  <c:v>38316</c:v>
                </c:pt>
                <c:pt idx="575">
                  <c:v>38317</c:v>
                </c:pt>
                <c:pt idx="576">
                  <c:v>38318</c:v>
                </c:pt>
                <c:pt idx="577">
                  <c:v>38319</c:v>
                </c:pt>
                <c:pt idx="578">
                  <c:v>38320</c:v>
                </c:pt>
                <c:pt idx="579">
                  <c:v>38321</c:v>
                </c:pt>
                <c:pt idx="580">
                  <c:v>38322</c:v>
                </c:pt>
                <c:pt idx="581">
                  <c:v>38323</c:v>
                </c:pt>
                <c:pt idx="582">
                  <c:v>38324</c:v>
                </c:pt>
                <c:pt idx="583">
                  <c:v>38325</c:v>
                </c:pt>
                <c:pt idx="584">
                  <c:v>38326</c:v>
                </c:pt>
                <c:pt idx="585">
                  <c:v>38327</c:v>
                </c:pt>
                <c:pt idx="586">
                  <c:v>38328</c:v>
                </c:pt>
                <c:pt idx="587">
                  <c:v>38329</c:v>
                </c:pt>
                <c:pt idx="588">
                  <c:v>38330</c:v>
                </c:pt>
                <c:pt idx="589">
                  <c:v>38331</c:v>
                </c:pt>
                <c:pt idx="590">
                  <c:v>38332</c:v>
                </c:pt>
                <c:pt idx="591">
                  <c:v>38333</c:v>
                </c:pt>
                <c:pt idx="592">
                  <c:v>38334</c:v>
                </c:pt>
                <c:pt idx="593">
                  <c:v>38335</c:v>
                </c:pt>
                <c:pt idx="594">
                  <c:v>38336</c:v>
                </c:pt>
                <c:pt idx="595">
                  <c:v>38337</c:v>
                </c:pt>
                <c:pt idx="596">
                  <c:v>38338</c:v>
                </c:pt>
                <c:pt idx="597">
                  <c:v>38339</c:v>
                </c:pt>
                <c:pt idx="598">
                  <c:v>38340</c:v>
                </c:pt>
                <c:pt idx="599">
                  <c:v>38341</c:v>
                </c:pt>
                <c:pt idx="600">
                  <c:v>38342</c:v>
                </c:pt>
                <c:pt idx="601">
                  <c:v>38343</c:v>
                </c:pt>
                <c:pt idx="602">
                  <c:v>38344</c:v>
                </c:pt>
                <c:pt idx="603">
                  <c:v>38345</c:v>
                </c:pt>
                <c:pt idx="604">
                  <c:v>38346</c:v>
                </c:pt>
                <c:pt idx="605">
                  <c:v>38347</c:v>
                </c:pt>
                <c:pt idx="606">
                  <c:v>38348</c:v>
                </c:pt>
                <c:pt idx="607">
                  <c:v>38349</c:v>
                </c:pt>
                <c:pt idx="608">
                  <c:v>38350</c:v>
                </c:pt>
                <c:pt idx="609">
                  <c:v>38351</c:v>
                </c:pt>
                <c:pt idx="610">
                  <c:v>38352</c:v>
                </c:pt>
                <c:pt idx="611">
                  <c:v>38353</c:v>
                </c:pt>
                <c:pt idx="612">
                  <c:v>38354</c:v>
                </c:pt>
                <c:pt idx="613">
                  <c:v>38355</c:v>
                </c:pt>
                <c:pt idx="614">
                  <c:v>38356</c:v>
                </c:pt>
                <c:pt idx="615">
                  <c:v>38357</c:v>
                </c:pt>
                <c:pt idx="616">
                  <c:v>38358</c:v>
                </c:pt>
                <c:pt idx="617">
                  <c:v>38359</c:v>
                </c:pt>
                <c:pt idx="618">
                  <c:v>38360</c:v>
                </c:pt>
                <c:pt idx="619">
                  <c:v>38361</c:v>
                </c:pt>
                <c:pt idx="620">
                  <c:v>38362</c:v>
                </c:pt>
                <c:pt idx="621">
                  <c:v>38363</c:v>
                </c:pt>
                <c:pt idx="622">
                  <c:v>38364</c:v>
                </c:pt>
                <c:pt idx="623">
                  <c:v>38365</c:v>
                </c:pt>
                <c:pt idx="624">
                  <c:v>38366</c:v>
                </c:pt>
                <c:pt idx="625">
                  <c:v>38367</c:v>
                </c:pt>
                <c:pt idx="626">
                  <c:v>38368</c:v>
                </c:pt>
                <c:pt idx="627">
                  <c:v>38369</c:v>
                </c:pt>
                <c:pt idx="628">
                  <c:v>38370</c:v>
                </c:pt>
                <c:pt idx="629">
                  <c:v>38371</c:v>
                </c:pt>
                <c:pt idx="630">
                  <c:v>38372</c:v>
                </c:pt>
                <c:pt idx="631">
                  <c:v>38373</c:v>
                </c:pt>
                <c:pt idx="632">
                  <c:v>38374</c:v>
                </c:pt>
                <c:pt idx="633">
                  <c:v>38375</c:v>
                </c:pt>
                <c:pt idx="634">
                  <c:v>38376</c:v>
                </c:pt>
                <c:pt idx="635">
                  <c:v>38377</c:v>
                </c:pt>
                <c:pt idx="636">
                  <c:v>38378</c:v>
                </c:pt>
                <c:pt idx="637">
                  <c:v>38379</c:v>
                </c:pt>
                <c:pt idx="638">
                  <c:v>38380</c:v>
                </c:pt>
                <c:pt idx="639">
                  <c:v>38381</c:v>
                </c:pt>
                <c:pt idx="640">
                  <c:v>38382</c:v>
                </c:pt>
                <c:pt idx="641">
                  <c:v>38383</c:v>
                </c:pt>
                <c:pt idx="642">
                  <c:v>38384</c:v>
                </c:pt>
                <c:pt idx="643">
                  <c:v>38385</c:v>
                </c:pt>
                <c:pt idx="644">
                  <c:v>38386</c:v>
                </c:pt>
                <c:pt idx="645">
                  <c:v>38387</c:v>
                </c:pt>
                <c:pt idx="646">
                  <c:v>38388</c:v>
                </c:pt>
                <c:pt idx="647">
                  <c:v>38389</c:v>
                </c:pt>
                <c:pt idx="648">
                  <c:v>38390</c:v>
                </c:pt>
                <c:pt idx="649">
                  <c:v>38391</c:v>
                </c:pt>
                <c:pt idx="650">
                  <c:v>38392</c:v>
                </c:pt>
                <c:pt idx="651">
                  <c:v>38393</c:v>
                </c:pt>
                <c:pt idx="652">
                  <c:v>38394</c:v>
                </c:pt>
                <c:pt idx="653">
                  <c:v>38395</c:v>
                </c:pt>
                <c:pt idx="654">
                  <c:v>38396</c:v>
                </c:pt>
                <c:pt idx="655">
                  <c:v>38397</c:v>
                </c:pt>
                <c:pt idx="656">
                  <c:v>38398</c:v>
                </c:pt>
                <c:pt idx="657">
                  <c:v>38399</c:v>
                </c:pt>
                <c:pt idx="658">
                  <c:v>38400</c:v>
                </c:pt>
                <c:pt idx="659">
                  <c:v>38401</c:v>
                </c:pt>
                <c:pt idx="660">
                  <c:v>38402</c:v>
                </c:pt>
                <c:pt idx="661">
                  <c:v>38403</c:v>
                </c:pt>
                <c:pt idx="662">
                  <c:v>38404</c:v>
                </c:pt>
                <c:pt idx="663">
                  <c:v>38405</c:v>
                </c:pt>
                <c:pt idx="664">
                  <c:v>38406</c:v>
                </c:pt>
                <c:pt idx="665">
                  <c:v>38407</c:v>
                </c:pt>
                <c:pt idx="666">
                  <c:v>38408</c:v>
                </c:pt>
                <c:pt idx="667">
                  <c:v>38409</c:v>
                </c:pt>
                <c:pt idx="668">
                  <c:v>38410</c:v>
                </c:pt>
                <c:pt idx="669">
                  <c:v>38411</c:v>
                </c:pt>
                <c:pt idx="670">
                  <c:v>38412</c:v>
                </c:pt>
                <c:pt idx="671">
                  <c:v>38413</c:v>
                </c:pt>
                <c:pt idx="672">
                  <c:v>38414</c:v>
                </c:pt>
                <c:pt idx="673">
                  <c:v>38415</c:v>
                </c:pt>
                <c:pt idx="674">
                  <c:v>38416</c:v>
                </c:pt>
                <c:pt idx="675">
                  <c:v>38417</c:v>
                </c:pt>
                <c:pt idx="676">
                  <c:v>38418</c:v>
                </c:pt>
                <c:pt idx="677">
                  <c:v>38419</c:v>
                </c:pt>
                <c:pt idx="678">
                  <c:v>38420</c:v>
                </c:pt>
                <c:pt idx="679">
                  <c:v>38421</c:v>
                </c:pt>
                <c:pt idx="680">
                  <c:v>38422</c:v>
                </c:pt>
                <c:pt idx="681">
                  <c:v>38423</c:v>
                </c:pt>
                <c:pt idx="682">
                  <c:v>38424</c:v>
                </c:pt>
                <c:pt idx="683">
                  <c:v>38425</c:v>
                </c:pt>
                <c:pt idx="684">
                  <c:v>38426</c:v>
                </c:pt>
                <c:pt idx="685">
                  <c:v>38427</c:v>
                </c:pt>
                <c:pt idx="686">
                  <c:v>38428</c:v>
                </c:pt>
                <c:pt idx="687">
                  <c:v>38429</c:v>
                </c:pt>
                <c:pt idx="688">
                  <c:v>38430</c:v>
                </c:pt>
                <c:pt idx="689">
                  <c:v>38431</c:v>
                </c:pt>
                <c:pt idx="690">
                  <c:v>38432</c:v>
                </c:pt>
                <c:pt idx="691">
                  <c:v>38433</c:v>
                </c:pt>
                <c:pt idx="692">
                  <c:v>38434</c:v>
                </c:pt>
                <c:pt idx="693">
                  <c:v>38435</c:v>
                </c:pt>
                <c:pt idx="694">
                  <c:v>38436</c:v>
                </c:pt>
                <c:pt idx="695">
                  <c:v>38437</c:v>
                </c:pt>
                <c:pt idx="696">
                  <c:v>38438</c:v>
                </c:pt>
                <c:pt idx="697">
                  <c:v>38439</c:v>
                </c:pt>
                <c:pt idx="698">
                  <c:v>38440</c:v>
                </c:pt>
                <c:pt idx="699">
                  <c:v>38441</c:v>
                </c:pt>
                <c:pt idx="700">
                  <c:v>38442</c:v>
                </c:pt>
                <c:pt idx="701">
                  <c:v>38443</c:v>
                </c:pt>
                <c:pt idx="702">
                  <c:v>38444</c:v>
                </c:pt>
                <c:pt idx="703">
                  <c:v>38445</c:v>
                </c:pt>
                <c:pt idx="704">
                  <c:v>38446</c:v>
                </c:pt>
                <c:pt idx="705">
                  <c:v>38447</c:v>
                </c:pt>
                <c:pt idx="706">
                  <c:v>38448</c:v>
                </c:pt>
                <c:pt idx="707">
                  <c:v>38449</c:v>
                </c:pt>
                <c:pt idx="708">
                  <c:v>38450</c:v>
                </c:pt>
                <c:pt idx="709">
                  <c:v>38451</c:v>
                </c:pt>
                <c:pt idx="710">
                  <c:v>38452</c:v>
                </c:pt>
                <c:pt idx="711">
                  <c:v>38453</c:v>
                </c:pt>
                <c:pt idx="712">
                  <c:v>38454</c:v>
                </c:pt>
                <c:pt idx="713">
                  <c:v>38455</c:v>
                </c:pt>
                <c:pt idx="714">
                  <c:v>38456</c:v>
                </c:pt>
                <c:pt idx="715">
                  <c:v>38457</c:v>
                </c:pt>
                <c:pt idx="716">
                  <c:v>38458</c:v>
                </c:pt>
                <c:pt idx="717">
                  <c:v>38459</c:v>
                </c:pt>
                <c:pt idx="718">
                  <c:v>38460</c:v>
                </c:pt>
                <c:pt idx="719">
                  <c:v>38461</c:v>
                </c:pt>
                <c:pt idx="720">
                  <c:v>38462</c:v>
                </c:pt>
                <c:pt idx="721">
                  <c:v>38463</c:v>
                </c:pt>
                <c:pt idx="722">
                  <c:v>38464</c:v>
                </c:pt>
                <c:pt idx="723">
                  <c:v>38465</c:v>
                </c:pt>
                <c:pt idx="724">
                  <c:v>38466</c:v>
                </c:pt>
                <c:pt idx="725">
                  <c:v>38467</c:v>
                </c:pt>
                <c:pt idx="726">
                  <c:v>38468</c:v>
                </c:pt>
                <c:pt idx="727">
                  <c:v>38469</c:v>
                </c:pt>
                <c:pt idx="728">
                  <c:v>38470</c:v>
                </c:pt>
                <c:pt idx="729">
                  <c:v>38471</c:v>
                </c:pt>
                <c:pt idx="730">
                  <c:v>38472</c:v>
                </c:pt>
                <c:pt idx="731">
                  <c:v>38473</c:v>
                </c:pt>
                <c:pt idx="732">
                  <c:v>38474</c:v>
                </c:pt>
                <c:pt idx="733">
                  <c:v>38475</c:v>
                </c:pt>
                <c:pt idx="734">
                  <c:v>38476</c:v>
                </c:pt>
                <c:pt idx="735">
                  <c:v>38477</c:v>
                </c:pt>
                <c:pt idx="736">
                  <c:v>38478</c:v>
                </c:pt>
                <c:pt idx="737">
                  <c:v>38479</c:v>
                </c:pt>
                <c:pt idx="738">
                  <c:v>38480</c:v>
                </c:pt>
                <c:pt idx="739">
                  <c:v>38481</c:v>
                </c:pt>
                <c:pt idx="740">
                  <c:v>38482</c:v>
                </c:pt>
                <c:pt idx="741">
                  <c:v>38483</c:v>
                </c:pt>
                <c:pt idx="742">
                  <c:v>38484</c:v>
                </c:pt>
                <c:pt idx="743">
                  <c:v>38485</c:v>
                </c:pt>
                <c:pt idx="744">
                  <c:v>38486</c:v>
                </c:pt>
                <c:pt idx="745">
                  <c:v>38487</c:v>
                </c:pt>
                <c:pt idx="746">
                  <c:v>38488</c:v>
                </c:pt>
                <c:pt idx="747">
                  <c:v>38489</c:v>
                </c:pt>
                <c:pt idx="748">
                  <c:v>38490</c:v>
                </c:pt>
                <c:pt idx="749">
                  <c:v>38491</c:v>
                </c:pt>
                <c:pt idx="750">
                  <c:v>38492</c:v>
                </c:pt>
                <c:pt idx="751">
                  <c:v>38493</c:v>
                </c:pt>
                <c:pt idx="752">
                  <c:v>38494</c:v>
                </c:pt>
                <c:pt idx="753">
                  <c:v>38495</c:v>
                </c:pt>
                <c:pt idx="754">
                  <c:v>38496</c:v>
                </c:pt>
                <c:pt idx="755">
                  <c:v>38497</c:v>
                </c:pt>
                <c:pt idx="756">
                  <c:v>38498</c:v>
                </c:pt>
                <c:pt idx="757">
                  <c:v>38499</c:v>
                </c:pt>
                <c:pt idx="758">
                  <c:v>38500</c:v>
                </c:pt>
                <c:pt idx="759">
                  <c:v>38501</c:v>
                </c:pt>
                <c:pt idx="760">
                  <c:v>38502</c:v>
                </c:pt>
                <c:pt idx="761">
                  <c:v>38503</c:v>
                </c:pt>
                <c:pt idx="762">
                  <c:v>38504</c:v>
                </c:pt>
                <c:pt idx="763">
                  <c:v>38505</c:v>
                </c:pt>
                <c:pt idx="764">
                  <c:v>38506</c:v>
                </c:pt>
                <c:pt idx="765">
                  <c:v>38507</c:v>
                </c:pt>
                <c:pt idx="766">
                  <c:v>38508</c:v>
                </c:pt>
                <c:pt idx="767">
                  <c:v>38509</c:v>
                </c:pt>
                <c:pt idx="768">
                  <c:v>38510</c:v>
                </c:pt>
                <c:pt idx="769">
                  <c:v>38511</c:v>
                </c:pt>
                <c:pt idx="770">
                  <c:v>38512</c:v>
                </c:pt>
                <c:pt idx="771">
                  <c:v>38513</c:v>
                </c:pt>
                <c:pt idx="772">
                  <c:v>38514</c:v>
                </c:pt>
                <c:pt idx="773">
                  <c:v>38515</c:v>
                </c:pt>
                <c:pt idx="774">
                  <c:v>38516</c:v>
                </c:pt>
                <c:pt idx="775">
                  <c:v>38517</c:v>
                </c:pt>
                <c:pt idx="776">
                  <c:v>38518</c:v>
                </c:pt>
                <c:pt idx="777">
                  <c:v>38519</c:v>
                </c:pt>
                <c:pt idx="778">
                  <c:v>38520</c:v>
                </c:pt>
                <c:pt idx="779">
                  <c:v>38521</c:v>
                </c:pt>
                <c:pt idx="780">
                  <c:v>38522</c:v>
                </c:pt>
                <c:pt idx="781">
                  <c:v>38523</c:v>
                </c:pt>
                <c:pt idx="782">
                  <c:v>38524</c:v>
                </c:pt>
                <c:pt idx="783">
                  <c:v>38525</c:v>
                </c:pt>
                <c:pt idx="784">
                  <c:v>38526</c:v>
                </c:pt>
                <c:pt idx="785">
                  <c:v>38527</c:v>
                </c:pt>
                <c:pt idx="786">
                  <c:v>38528</c:v>
                </c:pt>
                <c:pt idx="787">
                  <c:v>38529</c:v>
                </c:pt>
                <c:pt idx="788">
                  <c:v>38530</c:v>
                </c:pt>
                <c:pt idx="789">
                  <c:v>38531</c:v>
                </c:pt>
                <c:pt idx="790">
                  <c:v>38532</c:v>
                </c:pt>
                <c:pt idx="791">
                  <c:v>38533</c:v>
                </c:pt>
                <c:pt idx="792">
                  <c:v>38534</c:v>
                </c:pt>
                <c:pt idx="793">
                  <c:v>38535</c:v>
                </c:pt>
                <c:pt idx="794">
                  <c:v>38536</c:v>
                </c:pt>
                <c:pt idx="795">
                  <c:v>38537</c:v>
                </c:pt>
                <c:pt idx="796">
                  <c:v>38538</c:v>
                </c:pt>
                <c:pt idx="797">
                  <c:v>38539</c:v>
                </c:pt>
                <c:pt idx="798">
                  <c:v>38540</c:v>
                </c:pt>
                <c:pt idx="799">
                  <c:v>38541</c:v>
                </c:pt>
                <c:pt idx="800">
                  <c:v>38542</c:v>
                </c:pt>
                <c:pt idx="801">
                  <c:v>38543</c:v>
                </c:pt>
                <c:pt idx="802">
                  <c:v>38544</c:v>
                </c:pt>
                <c:pt idx="803">
                  <c:v>38545</c:v>
                </c:pt>
                <c:pt idx="804">
                  <c:v>38546</c:v>
                </c:pt>
                <c:pt idx="805">
                  <c:v>38547</c:v>
                </c:pt>
                <c:pt idx="806">
                  <c:v>38548</c:v>
                </c:pt>
                <c:pt idx="807">
                  <c:v>38549</c:v>
                </c:pt>
                <c:pt idx="808">
                  <c:v>38550</c:v>
                </c:pt>
                <c:pt idx="809">
                  <c:v>38551</c:v>
                </c:pt>
                <c:pt idx="810">
                  <c:v>38552</c:v>
                </c:pt>
                <c:pt idx="811">
                  <c:v>38553</c:v>
                </c:pt>
                <c:pt idx="812">
                  <c:v>38554</c:v>
                </c:pt>
                <c:pt idx="813">
                  <c:v>38555</c:v>
                </c:pt>
                <c:pt idx="814">
                  <c:v>38556</c:v>
                </c:pt>
                <c:pt idx="815">
                  <c:v>38557</c:v>
                </c:pt>
                <c:pt idx="816">
                  <c:v>38558</c:v>
                </c:pt>
                <c:pt idx="817">
                  <c:v>38559</c:v>
                </c:pt>
                <c:pt idx="818">
                  <c:v>38560</c:v>
                </c:pt>
                <c:pt idx="819">
                  <c:v>38561</c:v>
                </c:pt>
                <c:pt idx="820">
                  <c:v>38562</c:v>
                </c:pt>
                <c:pt idx="821">
                  <c:v>38563</c:v>
                </c:pt>
                <c:pt idx="822">
                  <c:v>38564</c:v>
                </c:pt>
                <c:pt idx="823">
                  <c:v>38565</c:v>
                </c:pt>
                <c:pt idx="824">
                  <c:v>38566</c:v>
                </c:pt>
                <c:pt idx="825">
                  <c:v>38567</c:v>
                </c:pt>
                <c:pt idx="826">
                  <c:v>38568</c:v>
                </c:pt>
                <c:pt idx="827">
                  <c:v>38569</c:v>
                </c:pt>
                <c:pt idx="828">
                  <c:v>38570</c:v>
                </c:pt>
                <c:pt idx="829">
                  <c:v>38571</c:v>
                </c:pt>
                <c:pt idx="830">
                  <c:v>38572</c:v>
                </c:pt>
                <c:pt idx="831">
                  <c:v>38573</c:v>
                </c:pt>
                <c:pt idx="832">
                  <c:v>38574</c:v>
                </c:pt>
                <c:pt idx="833">
                  <c:v>38575</c:v>
                </c:pt>
                <c:pt idx="834">
                  <c:v>38576</c:v>
                </c:pt>
                <c:pt idx="835">
                  <c:v>38577</c:v>
                </c:pt>
                <c:pt idx="836">
                  <c:v>38578</c:v>
                </c:pt>
                <c:pt idx="837">
                  <c:v>38579</c:v>
                </c:pt>
                <c:pt idx="838">
                  <c:v>38580</c:v>
                </c:pt>
                <c:pt idx="839">
                  <c:v>38581</c:v>
                </c:pt>
                <c:pt idx="840">
                  <c:v>38582</c:v>
                </c:pt>
                <c:pt idx="841">
                  <c:v>38583</c:v>
                </c:pt>
                <c:pt idx="842">
                  <c:v>38584</c:v>
                </c:pt>
                <c:pt idx="843">
                  <c:v>38585</c:v>
                </c:pt>
                <c:pt idx="844">
                  <c:v>38586</c:v>
                </c:pt>
                <c:pt idx="845">
                  <c:v>38587</c:v>
                </c:pt>
                <c:pt idx="846">
                  <c:v>38588</c:v>
                </c:pt>
                <c:pt idx="847">
                  <c:v>38589</c:v>
                </c:pt>
                <c:pt idx="848">
                  <c:v>38590</c:v>
                </c:pt>
                <c:pt idx="849">
                  <c:v>38591</c:v>
                </c:pt>
                <c:pt idx="850">
                  <c:v>38592</c:v>
                </c:pt>
                <c:pt idx="851">
                  <c:v>38593</c:v>
                </c:pt>
                <c:pt idx="852">
                  <c:v>38594</c:v>
                </c:pt>
                <c:pt idx="853">
                  <c:v>38595</c:v>
                </c:pt>
                <c:pt idx="854">
                  <c:v>38596</c:v>
                </c:pt>
                <c:pt idx="855">
                  <c:v>38597</c:v>
                </c:pt>
                <c:pt idx="856">
                  <c:v>38598</c:v>
                </c:pt>
                <c:pt idx="857">
                  <c:v>38599</c:v>
                </c:pt>
                <c:pt idx="858">
                  <c:v>38600</c:v>
                </c:pt>
                <c:pt idx="859">
                  <c:v>38601</c:v>
                </c:pt>
                <c:pt idx="860">
                  <c:v>38602</c:v>
                </c:pt>
                <c:pt idx="861">
                  <c:v>38603</c:v>
                </c:pt>
                <c:pt idx="862">
                  <c:v>38604</c:v>
                </c:pt>
                <c:pt idx="863">
                  <c:v>38605</c:v>
                </c:pt>
                <c:pt idx="864">
                  <c:v>38606</c:v>
                </c:pt>
                <c:pt idx="865">
                  <c:v>38607</c:v>
                </c:pt>
                <c:pt idx="866">
                  <c:v>38608</c:v>
                </c:pt>
                <c:pt idx="867">
                  <c:v>38609</c:v>
                </c:pt>
                <c:pt idx="868">
                  <c:v>38610</c:v>
                </c:pt>
                <c:pt idx="869">
                  <c:v>38611</c:v>
                </c:pt>
                <c:pt idx="870">
                  <c:v>38612</c:v>
                </c:pt>
                <c:pt idx="871">
                  <c:v>38613</c:v>
                </c:pt>
                <c:pt idx="872">
                  <c:v>38614</c:v>
                </c:pt>
                <c:pt idx="873">
                  <c:v>38615</c:v>
                </c:pt>
                <c:pt idx="874">
                  <c:v>38616</c:v>
                </c:pt>
                <c:pt idx="875">
                  <c:v>38617</c:v>
                </c:pt>
                <c:pt idx="876">
                  <c:v>38618</c:v>
                </c:pt>
                <c:pt idx="877">
                  <c:v>38619</c:v>
                </c:pt>
                <c:pt idx="878">
                  <c:v>38620</c:v>
                </c:pt>
                <c:pt idx="879">
                  <c:v>38621</c:v>
                </c:pt>
                <c:pt idx="880">
                  <c:v>38622</c:v>
                </c:pt>
                <c:pt idx="881">
                  <c:v>38623</c:v>
                </c:pt>
                <c:pt idx="882">
                  <c:v>38624</c:v>
                </c:pt>
                <c:pt idx="883">
                  <c:v>38625</c:v>
                </c:pt>
                <c:pt idx="884">
                  <c:v>38626</c:v>
                </c:pt>
                <c:pt idx="885">
                  <c:v>38627</c:v>
                </c:pt>
                <c:pt idx="886">
                  <c:v>38628</c:v>
                </c:pt>
                <c:pt idx="887">
                  <c:v>38629</c:v>
                </c:pt>
                <c:pt idx="888">
                  <c:v>38630</c:v>
                </c:pt>
                <c:pt idx="889">
                  <c:v>38631</c:v>
                </c:pt>
                <c:pt idx="890">
                  <c:v>38632</c:v>
                </c:pt>
                <c:pt idx="891">
                  <c:v>38633</c:v>
                </c:pt>
                <c:pt idx="892">
                  <c:v>38634</c:v>
                </c:pt>
                <c:pt idx="893">
                  <c:v>38635</c:v>
                </c:pt>
                <c:pt idx="894">
                  <c:v>38636</c:v>
                </c:pt>
                <c:pt idx="895">
                  <c:v>38637</c:v>
                </c:pt>
                <c:pt idx="896">
                  <c:v>38638</c:v>
                </c:pt>
                <c:pt idx="897">
                  <c:v>38639</c:v>
                </c:pt>
                <c:pt idx="898">
                  <c:v>38640</c:v>
                </c:pt>
                <c:pt idx="899">
                  <c:v>38641</c:v>
                </c:pt>
                <c:pt idx="900">
                  <c:v>38642</c:v>
                </c:pt>
                <c:pt idx="901">
                  <c:v>38643</c:v>
                </c:pt>
                <c:pt idx="902">
                  <c:v>38644</c:v>
                </c:pt>
                <c:pt idx="903">
                  <c:v>38645</c:v>
                </c:pt>
                <c:pt idx="904">
                  <c:v>38646</c:v>
                </c:pt>
                <c:pt idx="905">
                  <c:v>38647</c:v>
                </c:pt>
                <c:pt idx="906">
                  <c:v>38648</c:v>
                </c:pt>
                <c:pt idx="907">
                  <c:v>38649</c:v>
                </c:pt>
                <c:pt idx="908">
                  <c:v>38650</c:v>
                </c:pt>
                <c:pt idx="909">
                  <c:v>38651</c:v>
                </c:pt>
                <c:pt idx="910">
                  <c:v>38652</c:v>
                </c:pt>
                <c:pt idx="911">
                  <c:v>38653</c:v>
                </c:pt>
                <c:pt idx="912">
                  <c:v>38654</c:v>
                </c:pt>
                <c:pt idx="913">
                  <c:v>38655</c:v>
                </c:pt>
                <c:pt idx="914">
                  <c:v>38656</c:v>
                </c:pt>
                <c:pt idx="915">
                  <c:v>38657</c:v>
                </c:pt>
                <c:pt idx="916">
                  <c:v>38658</c:v>
                </c:pt>
                <c:pt idx="917">
                  <c:v>38659</c:v>
                </c:pt>
                <c:pt idx="918">
                  <c:v>38660</c:v>
                </c:pt>
                <c:pt idx="919">
                  <c:v>38661</c:v>
                </c:pt>
                <c:pt idx="920">
                  <c:v>38662</c:v>
                </c:pt>
                <c:pt idx="921">
                  <c:v>38663</c:v>
                </c:pt>
                <c:pt idx="922">
                  <c:v>38664</c:v>
                </c:pt>
                <c:pt idx="923">
                  <c:v>38665</c:v>
                </c:pt>
                <c:pt idx="924">
                  <c:v>38666</c:v>
                </c:pt>
                <c:pt idx="925">
                  <c:v>38667</c:v>
                </c:pt>
                <c:pt idx="926">
                  <c:v>38668</c:v>
                </c:pt>
                <c:pt idx="927">
                  <c:v>38669</c:v>
                </c:pt>
                <c:pt idx="928">
                  <c:v>38670</c:v>
                </c:pt>
                <c:pt idx="929">
                  <c:v>38671</c:v>
                </c:pt>
                <c:pt idx="930">
                  <c:v>38672</c:v>
                </c:pt>
                <c:pt idx="931">
                  <c:v>38673</c:v>
                </c:pt>
                <c:pt idx="932">
                  <c:v>38674</c:v>
                </c:pt>
                <c:pt idx="933">
                  <c:v>38675</c:v>
                </c:pt>
                <c:pt idx="934">
                  <c:v>38676</c:v>
                </c:pt>
                <c:pt idx="935">
                  <c:v>38677</c:v>
                </c:pt>
                <c:pt idx="936">
                  <c:v>38678</c:v>
                </c:pt>
                <c:pt idx="937">
                  <c:v>38679</c:v>
                </c:pt>
                <c:pt idx="938">
                  <c:v>38680</c:v>
                </c:pt>
                <c:pt idx="939">
                  <c:v>38681</c:v>
                </c:pt>
                <c:pt idx="940">
                  <c:v>38682</c:v>
                </c:pt>
                <c:pt idx="941">
                  <c:v>38683</c:v>
                </c:pt>
                <c:pt idx="942">
                  <c:v>38684</c:v>
                </c:pt>
                <c:pt idx="943">
                  <c:v>38685</c:v>
                </c:pt>
                <c:pt idx="944">
                  <c:v>38686</c:v>
                </c:pt>
                <c:pt idx="945">
                  <c:v>38687</c:v>
                </c:pt>
                <c:pt idx="946">
                  <c:v>38688</c:v>
                </c:pt>
                <c:pt idx="947">
                  <c:v>38689</c:v>
                </c:pt>
                <c:pt idx="948">
                  <c:v>38690</c:v>
                </c:pt>
                <c:pt idx="949">
                  <c:v>38691</c:v>
                </c:pt>
                <c:pt idx="950">
                  <c:v>38692</c:v>
                </c:pt>
                <c:pt idx="951">
                  <c:v>38693</c:v>
                </c:pt>
                <c:pt idx="952">
                  <c:v>38694</c:v>
                </c:pt>
                <c:pt idx="953">
                  <c:v>38695</c:v>
                </c:pt>
                <c:pt idx="954">
                  <c:v>38696</c:v>
                </c:pt>
                <c:pt idx="955">
                  <c:v>38697</c:v>
                </c:pt>
                <c:pt idx="956">
                  <c:v>38698</c:v>
                </c:pt>
                <c:pt idx="957">
                  <c:v>38699</c:v>
                </c:pt>
                <c:pt idx="958">
                  <c:v>38700</c:v>
                </c:pt>
                <c:pt idx="959">
                  <c:v>38701</c:v>
                </c:pt>
                <c:pt idx="960">
                  <c:v>38702</c:v>
                </c:pt>
                <c:pt idx="961">
                  <c:v>38703</c:v>
                </c:pt>
                <c:pt idx="962">
                  <c:v>38704</c:v>
                </c:pt>
                <c:pt idx="963">
                  <c:v>38705</c:v>
                </c:pt>
                <c:pt idx="964">
                  <c:v>38706</c:v>
                </c:pt>
                <c:pt idx="965">
                  <c:v>38707</c:v>
                </c:pt>
                <c:pt idx="966">
                  <c:v>38708</c:v>
                </c:pt>
                <c:pt idx="967">
                  <c:v>38709</c:v>
                </c:pt>
                <c:pt idx="968">
                  <c:v>38710</c:v>
                </c:pt>
                <c:pt idx="969">
                  <c:v>38711</c:v>
                </c:pt>
                <c:pt idx="970">
                  <c:v>38712</c:v>
                </c:pt>
                <c:pt idx="971">
                  <c:v>38713</c:v>
                </c:pt>
                <c:pt idx="972">
                  <c:v>38714</c:v>
                </c:pt>
                <c:pt idx="973">
                  <c:v>38715</c:v>
                </c:pt>
                <c:pt idx="974">
                  <c:v>38716</c:v>
                </c:pt>
                <c:pt idx="975">
                  <c:v>38717</c:v>
                </c:pt>
              </c:numCache>
            </c:numRef>
          </c:cat>
          <c:val>
            <c:numRef>
              <c:f>'Calc-2'!$BH$11:$BH$986</c:f>
              <c:numCache>
                <c:formatCode>General</c:formatCode>
                <c:ptCount val="976"/>
                <c:pt idx="60" formatCode="0.00">
                  <c:v>4.0899095238095224</c:v>
                </c:pt>
                <c:pt idx="91" formatCode="0.00">
                  <c:v>1.4493214285714298</c:v>
                </c:pt>
                <c:pt idx="128" formatCode="0.00">
                  <c:v>-0.75580546875000265</c:v>
                </c:pt>
                <c:pt idx="163" formatCode="0.00">
                  <c:v>-1.5924328947368442</c:v>
                </c:pt>
              </c:numCache>
            </c:numRef>
          </c:val>
        </c:ser>
        <c:ser>
          <c:idx val="2"/>
          <c:order val="2"/>
          <c:tx>
            <c:v>Meas-Qt(rate)-04</c:v>
          </c:tx>
          <c:spPr>
            <a:ln w="28575">
              <a:noFill/>
            </a:ln>
          </c:spPr>
          <c:marker>
            <c:symbol val="square"/>
            <c:size val="8"/>
            <c:spPr>
              <a:solidFill>
                <a:srgbClr val="CC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'Calc-2'!$B$11:$B$986</c:f>
              <c:numCache>
                <c:formatCode>mm/dd/yy</c:formatCode>
                <c:ptCount val="976"/>
                <c:pt idx="0">
                  <c:v>37742</c:v>
                </c:pt>
                <c:pt idx="1">
                  <c:v>37743</c:v>
                </c:pt>
                <c:pt idx="2">
                  <c:v>37744</c:v>
                </c:pt>
                <c:pt idx="3">
                  <c:v>37745</c:v>
                </c:pt>
                <c:pt idx="4">
                  <c:v>37746</c:v>
                </c:pt>
                <c:pt idx="5">
                  <c:v>37747</c:v>
                </c:pt>
                <c:pt idx="6">
                  <c:v>37748</c:v>
                </c:pt>
                <c:pt idx="7">
                  <c:v>37749</c:v>
                </c:pt>
                <c:pt idx="8">
                  <c:v>37750</c:v>
                </c:pt>
                <c:pt idx="9">
                  <c:v>37751</c:v>
                </c:pt>
                <c:pt idx="10">
                  <c:v>37752</c:v>
                </c:pt>
                <c:pt idx="11">
                  <c:v>37753</c:v>
                </c:pt>
                <c:pt idx="12">
                  <c:v>37754</c:v>
                </c:pt>
                <c:pt idx="13">
                  <c:v>37755</c:v>
                </c:pt>
                <c:pt idx="14">
                  <c:v>37756</c:v>
                </c:pt>
                <c:pt idx="15">
                  <c:v>37757</c:v>
                </c:pt>
                <c:pt idx="16">
                  <c:v>37758</c:v>
                </c:pt>
                <c:pt idx="17">
                  <c:v>37759</c:v>
                </c:pt>
                <c:pt idx="18">
                  <c:v>37760</c:v>
                </c:pt>
                <c:pt idx="19">
                  <c:v>37761</c:v>
                </c:pt>
                <c:pt idx="20">
                  <c:v>37762</c:v>
                </c:pt>
                <c:pt idx="21">
                  <c:v>37763</c:v>
                </c:pt>
                <c:pt idx="22">
                  <c:v>37764</c:v>
                </c:pt>
                <c:pt idx="23">
                  <c:v>37765</c:v>
                </c:pt>
                <c:pt idx="24">
                  <c:v>37766</c:v>
                </c:pt>
                <c:pt idx="25">
                  <c:v>37767</c:v>
                </c:pt>
                <c:pt idx="26">
                  <c:v>37768</c:v>
                </c:pt>
                <c:pt idx="27">
                  <c:v>37769</c:v>
                </c:pt>
                <c:pt idx="28">
                  <c:v>37770</c:v>
                </c:pt>
                <c:pt idx="29">
                  <c:v>37771</c:v>
                </c:pt>
                <c:pt idx="30">
                  <c:v>37772</c:v>
                </c:pt>
                <c:pt idx="31">
                  <c:v>37773</c:v>
                </c:pt>
                <c:pt idx="32">
                  <c:v>37774</c:v>
                </c:pt>
                <c:pt idx="33">
                  <c:v>37775</c:v>
                </c:pt>
                <c:pt idx="34">
                  <c:v>37776</c:v>
                </c:pt>
                <c:pt idx="35">
                  <c:v>37777</c:v>
                </c:pt>
                <c:pt idx="36">
                  <c:v>37778</c:v>
                </c:pt>
                <c:pt idx="37">
                  <c:v>37779</c:v>
                </c:pt>
                <c:pt idx="38">
                  <c:v>37780</c:v>
                </c:pt>
                <c:pt idx="39">
                  <c:v>37781</c:v>
                </c:pt>
                <c:pt idx="40">
                  <c:v>37782</c:v>
                </c:pt>
                <c:pt idx="41">
                  <c:v>37783</c:v>
                </c:pt>
                <c:pt idx="42">
                  <c:v>37784</c:v>
                </c:pt>
                <c:pt idx="43">
                  <c:v>37785</c:v>
                </c:pt>
                <c:pt idx="44">
                  <c:v>37786</c:v>
                </c:pt>
                <c:pt idx="45">
                  <c:v>37787</c:v>
                </c:pt>
                <c:pt idx="46">
                  <c:v>37788</c:v>
                </c:pt>
                <c:pt idx="47">
                  <c:v>37789</c:v>
                </c:pt>
                <c:pt idx="48">
                  <c:v>37790</c:v>
                </c:pt>
                <c:pt idx="49">
                  <c:v>37791</c:v>
                </c:pt>
                <c:pt idx="50">
                  <c:v>37792</c:v>
                </c:pt>
                <c:pt idx="51">
                  <c:v>37793</c:v>
                </c:pt>
                <c:pt idx="52">
                  <c:v>37794</c:v>
                </c:pt>
                <c:pt idx="53">
                  <c:v>37795</c:v>
                </c:pt>
                <c:pt idx="54">
                  <c:v>37796</c:v>
                </c:pt>
                <c:pt idx="55">
                  <c:v>37797</c:v>
                </c:pt>
                <c:pt idx="56">
                  <c:v>37798</c:v>
                </c:pt>
                <c:pt idx="57">
                  <c:v>37799</c:v>
                </c:pt>
                <c:pt idx="58">
                  <c:v>37800</c:v>
                </c:pt>
                <c:pt idx="59">
                  <c:v>37801</c:v>
                </c:pt>
                <c:pt idx="60">
                  <c:v>37802</c:v>
                </c:pt>
                <c:pt idx="61">
                  <c:v>37803</c:v>
                </c:pt>
                <c:pt idx="62">
                  <c:v>37804</c:v>
                </c:pt>
                <c:pt idx="63">
                  <c:v>37805</c:v>
                </c:pt>
                <c:pt idx="64">
                  <c:v>37806</c:v>
                </c:pt>
                <c:pt idx="65">
                  <c:v>37807</c:v>
                </c:pt>
                <c:pt idx="66">
                  <c:v>37808</c:v>
                </c:pt>
                <c:pt idx="67">
                  <c:v>37809</c:v>
                </c:pt>
                <c:pt idx="68">
                  <c:v>37810</c:v>
                </c:pt>
                <c:pt idx="69">
                  <c:v>37811</c:v>
                </c:pt>
                <c:pt idx="70">
                  <c:v>37812</c:v>
                </c:pt>
                <c:pt idx="71">
                  <c:v>37813</c:v>
                </c:pt>
                <c:pt idx="72">
                  <c:v>37814</c:v>
                </c:pt>
                <c:pt idx="73">
                  <c:v>37815</c:v>
                </c:pt>
                <c:pt idx="74">
                  <c:v>37816</c:v>
                </c:pt>
                <c:pt idx="75">
                  <c:v>37817</c:v>
                </c:pt>
                <c:pt idx="76">
                  <c:v>37818</c:v>
                </c:pt>
                <c:pt idx="77">
                  <c:v>37819</c:v>
                </c:pt>
                <c:pt idx="78">
                  <c:v>37820</c:v>
                </c:pt>
                <c:pt idx="79">
                  <c:v>37821</c:v>
                </c:pt>
                <c:pt idx="80">
                  <c:v>37822</c:v>
                </c:pt>
                <c:pt idx="81">
                  <c:v>37823</c:v>
                </c:pt>
                <c:pt idx="82">
                  <c:v>37824</c:v>
                </c:pt>
                <c:pt idx="83">
                  <c:v>37825</c:v>
                </c:pt>
                <c:pt idx="84">
                  <c:v>37826</c:v>
                </c:pt>
                <c:pt idx="85">
                  <c:v>37827</c:v>
                </c:pt>
                <c:pt idx="86">
                  <c:v>37828</c:v>
                </c:pt>
                <c:pt idx="87">
                  <c:v>37829</c:v>
                </c:pt>
                <c:pt idx="88">
                  <c:v>37830</c:v>
                </c:pt>
                <c:pt idx="89">
                  <c:v>37831</c:v>
                </c:pt>
                <c:pt idx="90">
                  <c:v>37832</c:v>
                </c:pt>
                <c:pt idx="91">
                  <c:v>37833</c:v>
                </c:pt>
                <c:pt idx="92">
                  <c:v>37834</c:v>
                </c:pt>
                <c:pt idx="93">
                  <c:v>37835</c:v>
                </c:pt>
                <c:pt idx="94">
                  <c:v>37836</c:v>
                </c:pt>
                <c:pt idx="95">
                  <c:v>37837</c:v>
                </c:pt>
                <c:pt idx="96">
                  <c:v>37838</c:v>
                </c:pt>
                <c:pt idx="97">
                  <c:v>37839</c:v>
                </c:pt>
                <c:pt idx="98">
                  <c:v>37840</c:v>
                </c:pt>
                <c:pt idx="99">
                  <c:v>37841</c:v>
                </c:pt>
                <c:pt idx="100">
                  <c:v>37842</c:v>
                </c:pt>
                <c:pt idx="101">
                  <c:v>37843</c:v>
                </c:pt>
                <c:pt idx="102">
                  <c:v>37844</c:v>
                </c:pt>
                <c:pt idx="103">
                  <c:v>37845</c:v>
                </c:pt>
                <c:pt idx="104">
                  <c:v>37846</c:v>
                </c:pt>
                <c:pt idx="105">
                  <c:v>37847</c:v>
                </c:pt>
                <c:pt idx="106">
                  <c:v>37848</c:v>
                </c:pt>
                <c:pt idx="107">
                  <c:v>37849</c:v>
                </c:pt>
                <c:pt idx="108">
                  <c:v>37850</c:v>
                </c:pt>
                <c:pt idx="109">
                  <c:v>37851</c:v>
                </c:pt>
                <c:pt idx="110">
                  <c:v>37852</c:v>
                </c:pt>
                <c:pt idx="111">
                  <c:v>37853</c:v>
                </c:pt>
                <c:pt idx="112">
                  <c:v>37854</c:v>
                </c:pt>
                <c:pt idx="113">
                  <c:v>37855</c:v>
                </c:pt>
                <c:pt idx="114">
                  <c:v>37856</c:v>
                </c:pt>
                <c:pt idx="115">
                  <c:v>37857</c:v>
                </c:pt>
                <c:pt idx="116">
                  <c:v>37858</c:v>
                </c:pt>
                <c:pt idx="117">
                  <c:v>37859</c:v>
                </c:pt>
                <c:pt idx="118">
                  <c:v>37860</c:v>
                </c:pt>
                <c:pt idx="119">
                  <c:v>37861</c:v>
                </c:pt>
                <c:pt idx="120">
                  <c:v>37862</c:v>
                </c:pt>
                <c:pt idx="121">
                  <c:v>37863</c:v>
                </c:pt>
                <c:pt idx="122">
                  <c:v>37864</c:v>
                </c:pt>
                <c:pt idx="123">
                  <c:v>37865</c:v>
                </c:pt>
                <c:pt idx="124">
                  <c:v>37866</c:v>
                </c:pt>
                <c:pt idx="125">
                  <c:v>37867</c:v>
                </c:pt>
                <c:pt idx="126">
                  <c:v>37868</c:v>
                </c:pt>
                <c:pt idx="127">
                  <c:v>37869</c:v>
                </c:pt>
                <c:pt idx="128">
                  <c:v>37870</c:v>
                </c:pt>
                <c:pt idx="129">
                  <c:v>37871</c:v>
                </c:pt>
                <c:pt idx="130">
                  <c:v>37872</c:v>
                </c:pt>
                <c:pt idx="131">
                  <c:v>37873</c:v>
                </c:pt>
                <c:pt idx="132">
                  <c:v>37874</c:v>
                </c:pt>
                <c:pt idx="133">
                  <c:v>37875</c:v>
                </c:pt>
                <c:pt idx="134">
                  <c:v>37876</c:v>
                </c:pt>
                <c:pt idx="135">
                  <c:v>37877</c:v>
                </c:pt>
                <c:pt idx="136">
                  <c:v>37878</c:v>
                </c:pt>
                <c:pt idx="137">
                  <c:v>37879</c:v>
                </c:pt>
                <c:pt idx="138">
                  <c:v>37880</c:v>
                </c:pt>
                <c:pt idx="139">
                  <c:v>37881</c:v>
                </c:pt>
                <c:pt idx="140">
                  <c:v>37882</c:v>
                </c:pt>
                <c:pt idx="141">
                  <c:v>37883</c:v>
                </c:pt>
                <c:pt idx="142">
                  <c:v>37884</c:v>
                </c:pt>
                <c:pt idx="143">
                  <c:v>37885</c:v>
                </c:pt>
                <c:pt idx="144">
                  <c:v>37886</c:v>
                </c:pt>
                <c:pt idx="145">
                  <c:v>37887</c:v>
                </c:pt>
                <c:pt idx="146">
                  <c:v>37888</c:v>
                </c:pt>
                <c:pt idx="147">
                  <c:v>37889</c:v>
                </c:pt>
                <c:pt idx="148">
                  <c:v>37890</c:v>
                </c:pt>
                <c:pt idx="149">
                  <c:v>37891</c:v>
                </c:pt>
                <c:pt idx="150">
                  <c:v>37892</c:v>
                </c:pt>
                <c:pt idx="151">
                  <c:v>37893</c:v>
                </c:pt>
                <c:pt idx="152">
                  <c:v>37894</c:v>
                </c:pt>
                <c:pt idx="153">
                  <c:v>37895</c:v>
                </c:pt>
                <c:pt idx="154">
                  <c:v>37896</c:v>
                </c:pt>
                <c:pt idx="155">
                  <c:v>37897</c:v>
                </c:pt>
                <c:pt idx="156">
                  <c:v>37898</c:v>
                </c:pt>
                <c:pt idx="157">
                  <c:v>37899</c:v>
                </c:pt>
                <c:pt idx="158">
                  <c:v>37900</c:v>
                </c:pt>
                <c:pt idx="159">
                  <c:v>37901</c:v>
                </c:pt>
                <c:pt idx="160">
                  <c:v>37902</c:v>
                </c:pt>
                <c:pt idx="161">
                  <c:v>37903</c:v>
                </c:pt>
                <c:pt idx="162">
                  <c:v>37904</c:v>
                </c:pt>
                <c:pt idx="163">
                  <c:v>37905</c:v>
                </c:pt>
                <c:pt idx="164">
                  <c:v>37906</c:v>
                </c:pt>
                <c:pt idx="165">
                  <c:v>37907</c:v>
                </c:pt>
                <c:pt idx="166">
                  <c:v>37908</c:v>
                </c:pt>
                <c:pt idx="167">
                  <c:v>37909</c:v>
                </c:pt>
                <c:pt idx="168">
                  <c:v>37910</c:v>
                </c:pt>
                <c:pt idx="169">
                  <c:v>37911</c:v>
                </c:pt>
                <c:pt idx="170">
                  <c:v>37912</c:v>
                </c:pt>
                <c:pt idx="171">
                  <c:v>37913</c:v>
                </c:pt>
                <c:pt idx="172">
                  <c:v>37914</c:v>
                </c:pt>
                <c:pt idx="173">
                  <c:v>37915</c:v>
                </c:pt>
                <c:pt idx="174">
                  <c:v>37916</c:v>
                </c:pt>
                <c:pt idx="175">
                  <c:v>37917</c:v>
                </c:pt>
                <c:pt idx="176">
                  <c:v>37918</c:v>
                </c:pt>
                <c:pt idx="177">
                  <c:v>37919</c:v>
                </c:pt>
                <c:pt idx="178">
                  <c:v>37920</c:v>
                </c:pt>
                <c:pt idx="179">
                  <c:v>37921</c:v>
                </c:pt>
                <c:pt idx="180">
                  <c:v>37922</c:v>
                </c:pt>
                <c:pt idx="181">
                  <c:v>37923</c:v>
                </c:pt>
                <c:pt idx="182">
                  <c:v>37924</c:v>
                </c:pt>
                <c:pt idx="183">
                  <c:v>37925</c:v>
                </c:pt>
                <c:pt idx="184">
                  <c:v>37926</c:v>
                </c:pt>
                <c:pt idx="185">
                  <c:v>37927</c:v>
                </c:pt>
                <c:pt idx="186">
                  <c:v>37928</c:v>
                </c:pt>
                <c:pt idx="187">
                  <c:v>37929</c:v>
                </c:pt>
                <c:pt idx="188">
                  <c:v>37930</c:v>
                </c:pt>
                <c:pt idx="189">
                  <c:v>37931</c:v>
                </c:pt>
                <c:pt idx="190">
                  <c:v>37932</c:v>
                </c:pt>
                <c:pt idx="191">
                  <c:v>37933</c:v>
                </c:pt>
                <c:pt idx="192">
                  <c:v>37934</c:v>
                </c:pt>
                <c:pt idx="193">
                  <c:v>37935</c:v>
                </c:pt>
                <c:pt idx="194">
                  <c:v>37936</c:v>
                </c:pt>
                <c:pt idx="195">
                  <c:v>37937</c:v>
                </c:pt>
                <c:pt idx="196">
                  <c:v>37938</c:v>
                </c:pt>
                <c:pt idx="197">
                  <c:v>37939</c:v>
                </c:pt>
                <c:pt idx="198">
                  <c:v>37940</c:v>
                </c:pt>
                <c:pt idx="199">
                  <c:v>37941</c:v>
                </c:pt>
                <c:pt idx="200">
                  <c:v>37942</c:v>
                </c:pt>
                <c:pt idx="201">
                  <c:v>37943</c:v>
                </c:pt>
                <c:pt idx="202">
                  <c:v>37944</c:v>
                </c:pt>
                <c:pt idx="203">
                  <c:v>37945</c:v>
                </c:pt>
                <c:pt idx="204">
                  <c:v>37946</c:v>
                </c:pt>
                <c:pt idx="205">
                  <c:v>37947</c:v>
                </c:pt>
                <c:pt idx="206">
                  <c:v>37948</c:v>
                </c:pt>
                <c:pt idx="207">
                  <c:v>37949</c:v>
                </c:pt>
                <c:pt idx="208">
                  <c:v>37950</c:v>
                </c:pt>
                <c:pt idx="209">
                  <c:v>37951</c:v>
                </c:pt>
                <c:pt idx="210">
                  <c:v>37952</c:v>
                </c:pt>
                <c:pt idx="211">
                  <c:v>37953</c:v>
                </c:pt>
                <c:pt idx="212">
                  <c:v>37954</c:v>
                </c:pt>
                <c:pt idx="213">
                  <c:v>37955</c:v>
                </c:pt>
                <c:pt idx="214">
                  <c:v>37956</c:v>
                </c:pt>
                <c:pt idx="215">
                  <c:v>37957</c:v>
                </c:pt>
                <c:pt idx="216">
                  <c:v>37958</c:v>
                </c:pt>
                <c:pt idx="217">
                  <c:v>37959</c:v>
                </c:pt>
                <c:pt idx="218">
                  <c:v>37960</c:v>
                </c:pt>
                <c:pt idx="219">
                  <c:v>37961</c:v>
                </c:pt>
                <c:pt idx="220">
                  <c:v>37962</c:v>
                </c:pt>
                <c:pt idx="221">
                  <c:v>37963</c:v>
                </c:pt>
                <c:pt idx="222">
                  <c:v>37964</c:v>
                </c:pt>
                <c:pt idx="223">
                  <c:v>37965</c:v>
                </c:pt>
                <c:pt idx="224">
                  <c:v>37966</c:v>
                </c:pt>
                <c:pt idx="225">
                  <c:v>37967</c:v>
                </c:pt>
                <c:pt idx="226">
                  <c:v>37968</c:v>
                </c:pt>
                <c:pt idx="227">
                  <c:v>37969</c:v>
                </c:pt>
                <c:pt idx="228">
                  <c:v>37970</c:v>
                </c:pt>
                <c:pt idx="229">
                  <c:v>37971</c:v>
                </c:pt>
                <c:pt idx="230">
                  <c:v>37972</c:v>
                </c:pt>
                <c:pt idx="231">
                  <c:v>37973</c:v>
                </c:pt>
                <c:pt idx="232">
                  <c:v>37974</c:v>
                </c:pt>
                <c:pt idx="233">
                  <c:v>37975</c:v>
                </c:pt>
                <c:pt idx="234">
                  <c:v>37976</c:v>
                </c:pt>
                <c:pt idx="235">
                  <c:v>37977</c:v>
                </c:pt>
                <c:pt idx="236">
                  <c:v>37978</c:v>
                </c:pt>
                <c:pt idx="237">
                  <c:v>37979</c:v>
                </c:pt>
                <c:pt idx="238">
                  <c:v>37980</c:v>
                </c:pt>
                <c:pt idx="239">
                  <c:v>37981</c:v>
                </c:pt>
                <c:pt idx="240">
                  <c:v>37982</c:v>
                </c:pt>
                <c:pt idx="241">
                  <c:v>37983</c:v>
                </c:pt>
                <c:pt idx="242">
                  <c:v>37984</c:v>
                </c:pt>
                <c:pt idx="243">
                  <c:v>37985</c:v>
                </c:pt>
                <c:pt idx="244">
                  <c:v>37986</c:v>
                </c:pt>
                <c:pt idx="245">
                  <c:v>37987</c:v>
                </c:pt>
                <c:pt idx="246">
                  <c:v>37988</c:v>
                </c:pt>
                <c:pt idx="247">
                  <c:v>37989</c:v>
                </c:pt>
                <c:pt idx="248">
                  <c:v>37990</c:v>
                </c:pt>
                <c:pt idx="249">
                  <c:v>37991</c:v>
                </c:pt>
                <c:pt idx="250">
                  <c:v>37992</c:v>
                </c:pt>
                <c:pt idx="251">
                  <c:v>37993</c:v>
                </c:pt>
                <c:pt idx="252">
                  <c:v>37994</c:v>
                </c:pt>
                <c:pt idx="253">
                  <c:v>37995</c:v>
                </c:pt>
                <c:pt idx="254">
                  <c:v>37996</c:v>
                </c:pt>
                <c:pt idx="255">
                  <c:v>37997</c:v>
                </c:pt>
                <c:pt idx="256">
                  <c:v>37998</c:v>
                </c:pt>
                <c:pt idx="257">
                  <c:v>37999</c:v>
                </c:pt>
                <c:pt idx="258">
                  <c:v>38000</c:v>
                </c:pt>
                <c:pt idx="259">
                  <c:v>38001</c:v>
                </c:pt>
                <c:pt idx="260">
                  <c:v>38002</c:v>
                </c:pt>
                <c:pt idx="261">
                  <c:v>38003</c:v>
                </c:pt>
                <c:pt idx="262">
                  <c:v>38004</c:v>
                </c:pt>
                <c:pt idx="263">
                  <c:v>38005</c:v>
                </c:pt>
                <c:pt idx="264">
                  <c:v>38006</c:v>
                </c:pt>
                <c:pt idx="265">
                  <c:v>38007</c:v>
                </c:pt>
                <c:pt idx="266">
                  <c:v>38008</c:v>
                </c:pt>
                <c:pt idx="267">
                  <c:v>38009</c:v>
                </c:pt>
                <c:pt idx="268">
                  <c:v>38010</c:v>
                </c:pt>
                <c:pt idx="269">
                  <c:v>38011</c:v>
                </c:pt>
                <c:pt idx="270">
                  <c:v>38012</c:v>
                </c:pt>
                <c:pt idx="271">
                  <c:v>38013</c:v>
                </c:pt>
                <c:pt idx="272">
                  <c:v>38014</c:v>
                </c:pt>
                <c:pt idx="273">
                  <c:v>38015</c:v>
                </c:pt>
                <c:pt idx="274">
                  <c:v>38016</c:v>
                </c:pt>
                <c:pt idx="275">
                  <c:v>38017</c:v>
                </c:pt>
                <c:pt idx="276">
                  <c:v>38018</c:v>
                </c:pt>
                <c:pt idx="277">
                  <c:v>38019</c:v>
                </c:pt>
                <c:pt idx="278">
                  <c:v>38020</c:v>
                </c:pt>
                <c:pt idx="279">
                  <c:v>38021</c:v>
                </c:pt>
                <c:pt idx="280">
                  <c:v>38022</c:v>
                </c:pt>
                <c:pt idx="281">
                  <c:v>38023</c:v>
                </c:pt>
                <c:pt idx="282">
                  <c:v>38024</c:v>
                </c:pt>
                <c:pt idx="283">
                  <c:v>38025</c:v>
                </c:pt>
                <c:pt idx="284">
                  <c:v>38026</c:v>
                </c:pt>
                <c:pt idx="285">
                  <c:v>38027</c:v>
                </c:pt>
                <c:pt idx="286">
                  <c:v>38028</c:v>
                </c:pt>
                <c:pt idx="287">
                  <c:v>38029</c:v>
                </c:pt>
                <c:pt idx="288">
                  <c:v>38030</c:v>
                </c:pt>
                <c:pt idx="289">
                  <c:v>38031</c:v>
                </c:pt>
                <c:pt idx="290">
                  <c:v>38032</c:v>
                </c:pt>
                <c:pt idx="291">
                  <c:v>38033</c:v>
                </c:pt>
                <c:pt idx="292">
                  <c:v>38034</c:v>
                </c:pt>
                <c:pt idx="293">
                  <c:v>38035</c:v>
                </c:pt>
                <c:pt idx="294">
                  <c:v>38036</c:v>
                </c:pt>
                <c:pt idx="295">
                  <c:v>38037</c:v>
                </c:pt>
                <c:pt idx="296">
                  <c:v>38038</c:v>
                </c:pt>
                <c:pt idx="297">
                  <c:v>38039</c:v>
                </c:pt>
                <c:pt idx="298">
                  <c:v>38040</c:v>
                </c:pt>
                <c:pt idx="299">
                  <c:v>38041</c:v>
                </c:pt>
                <c:pt idx="300">
                  <c:v>38042</c:v>
                </c:pt>
                <c:pt idx="301">
                  <c:v>38043</c:v>
                </c:pt>
                <c:pt idx="302">
                  <c:v>38044</c:v>
                </c:pt>
                <c:pt idx="303">
                  <c:v>38045</c:v>
                </c:pt>
                <c:pt idx="304">
                  <c:v>38046</c:v>
                </c:pt>
                <c:pt idx="305">
                  <c:v>38047</c:v>
                </c:pt>
                <c:pt idx="306">
                  <c:v>38048</c:v>
                </c:pt>
                <c:pt idx="307">
                  <c:v>38049</c:v>
                </c:pt>
                <c:pt idx="308">
                  <c:v>38050</c:v>
                </c:pt>
                <c:pt idx="309">
                  <c:v>38051</c:v>
                </c:pt>
                <c:pt idx="310">
                  <c:v>38052</c:v>
                </c:pt>
                <c:pt idx="311">
                  <c:v>38053</c:v>
                </c:pt>
                <c:pt idx="312">
                  <c:v>38054</c:v>
                </c:pt>
                <c:pt idx="313">
                  <c:v>38055</c:v>
                </c:pt>
                <c:pt idx="314">
                  <c:v>38056</c:v>
                </c:pt>
                <c:pt idx="315">
                  <c:v>38057</c:v>
                </c:pt>
                <c:pt idx="316">
                  <c:v>38058</c:v>
                </c:pt>
                <c:pt idx="317">
                  <c:v>38059</c:v>
                </c:pt>
                <c:pt idx="318">
                  <c:v>38060</c:v>
                </c:pt>
                <c:pt idx="319">
                  <c:v>38061</c:v>
                </c:pt>
                <c:pt idx="320">
                  <c:v>38062</c:v>
                </c:pt>
                <c:pt idx="321">
                  <c:v>38063</c:v>
                </c:pt>
                <c:pt idx="322">
                  <c:v>38064</c:v>
                </c:pt>
                <c:pt idx="323">
                  <c:v>38065</c:v>
                </c:pt>
                <c:pt idx="324">
                  <c:v>38066</c:v>
                </c:pt>
                <c:pt idx="325">
                  <c:v>38067</c:v>
                </c:pt>
                <c:pt idx="326">
                  <c:v>38068</c:v>
                </c:pt>
                <c:pt idx="327">
                  <c:v>38069</c:v>
                </c:pt>
                <c:pt idx="328">
                  <c:v>38070</c:v>
                </c:pt>
                <c:pt idx="329">
                  <c:v>38071</c:v>
                </c:pt>
                <c:pt idx="330">
                  <c:v>38072</c:v>
                </c:pt>
                <c:pt idx="331">
                  <c:v>38073</c:v>
                </c:pt>
                <c:pt idx="332">
                  <c:v>38074</c:v>
                </c:pt>
                <c:pt idx="333">
                  <c:v>38075</c:v>
                </c:pt>
                <c:pt idx="334">
                  <c:v>38076</c:v>
                </c:pt>
                <c:pt idx="335">
                  <c:v>38077</c:v>
                </c:pt>
                <c:pt idx="336">
                  <c:v>38078</c:v>
                </c:pt>
                <c:pt idx="337">
                  <c:v>38079</c:v>
                </c:pt>
                <c:pt idx="338">
                  <c:v>38080</c:v>
                </c:pt>
                <c:pt idx="339">
                  <c:v>38081</c:v>
                </c:pt>
                <c:pt idx="340">
                  <c:v>38082</c:v>
                </c:pt>
                <c:pt idx="341">
                  <c:v>38083</c:v>
                </c:pt>
                <c:pt idx="342">
                  <c:v>38084</c:v>
                </c:pt>
                <c:pt idx="343">
                  <c:v>38085</c:v>
                </c:pt>
                <c:pt idx="344">
                  <c:v>38086</c:v>
                </c:pt>
                <c:pt idx="345">
                  <c:v>38087</c:v>
                </c:pt>
                <c:pt idx="346">
                  <c:v>38088</c:v>
                </c:pt>
                <c:pt idx="347">
                  <c:v>38089</c:v>
                </c:pt>
                <c:pt idx="348">
                  <c:v>38090</c:v>
                </c:pt>
                <c:pt idx="349">
                  <c:v>38091</c:v>
                </c:pt>
                <c:pt idx="350">
                  <c:v>38092</c:v>
                </c:pt>
                <c:pt idx="351">
                  <c:v>38093</c:v>
                </c:pt>
                <c:pt idx="352">
                  <c:v>38094</c:v>
                </c:pt>
                <c:pt idx="353">
                  <c:v>38095</c:v>
                </c:pt>
                <c:pt idx="354">
                  <c:v>38096</c:v>
                </c:pt>
                <c:pt idx="355">
                  <c:v>38097</c:v>
                </c:pt>
                <c:pt idx="356">
                  <c:v>38098</c:v>
                </c:pt>
                <c:pt idx="357">
                  <c:v>38099</c:v>
                </c:pt>
                <c:pt idx="358">
                  <c:v>38100</c:v>
                </c:pt>
                <c:pt idx="359">
                  <c:v>38101</c:v>
                </c:pt>
                <c:pt idx="360">
                  <c:v>38102</c:v>
                </c:pt>
                <c:pt idx="361">
                  <c:v>38103</c:v>
                </c:pt>
                <c:pt idx="362">
                  <c:v>38104</c:v>
                </c:pt>
                <c:pt idx="363">
                  <c:v>38105</c:v>
                </c:pt>
                <c:pt idx="364">
                  <c:v>38106</c:v>
                </c:pt>
                <c:pt idx="365">
                  <c:v>38107</c:v>
                </c:pt>
                <c:pt idx="366">
                  <c:v>38108</c:v>
                </c:pt>
                <c:pt idx="367">
                  <c:v>38109</c:v>
                </c:pt>
                <c:pt idx="368">
                  <c:v>38110</c:v>
                </c:pt>
                <c:pt idx="369">
                  <c:v>38111</c:v>
                </c:pt>
                <c:pt idx="370">
                  <c:v>38112</c:v>
                </c:pt>
                <c:pt idx="371">
                  <c:v>38113</c:v>
                </c:pt>
                <c:pt idx="372">
                  <c:v>38114</c:v>
                </c:pt>
                <c:pt idx="373">
                  <c:v>38115</c:v>
                </c:pt>
                <c:pt idx="374">
                  <c:v>38116</c:v>
                </c:pt>
                <c:pt idx="375">
                  <c:v>38117</c:v>
                </c:pt>
                <c:pt idx="376">
                  <c:v>38118</c:v>
                </c:pt>
                <c:pt idx="377">
                  <c:v>38119</c:v>
                </c:pt>
                <c:pt idx="378">
                  <c:v>38120</c:v>
                </c:pt>
                <c:pt idx="379">
                  <c:v>38121</c:v>
                </c:pt>
                <c:pt idx="380">
                  <c:v>38122</c:v>
                </c:pt>
                <c:pt idx="381">
                  <c:v>38123</c:v>
                </c:pt>
                <c:pt idx="382">
                  <c:v>38124</c:v>
                </c:pt>
                <c:pt idx="383">
                  <c:v>38125</c:v>
                </c:pt>
                <c:pt idx="384">
                  <c:v>38126</c:v>
                </c:pt>
                <c:pt idx="385">
                  <c:v>38127</c:v>
                </c:pt>
                <c:pt idx="386">
                  <c:v>38128</c:v>
                </c:pt>
                <c:pt idx="387">
                  <c:v>38129</c:v>
                </c:pt>
                <c:pt idx="388">
                  <c:v>38130</c:v>
                </c:pt>
                <c:pt idx="389">
                  <c:v>38131</c:v>
                </c:pt>
                <c:pt idx="390">
                  <c:v>38132</c:v>
                </c:pt>
                <c:pt idx="391">
                  <c:v>38133</c:v>
                </c:pt>
                <c:pt idx="392">
                  <c:v>38134</c:v>
                </c:pt>
                <c:pt idx="393">
                  <c:v>38135</c:v>
                </c:pt>
                <c:pt idx="394">
                  <c:v>38136</c:v>
                </c:pt>
                <c:pt idx="395">
                  <c:v>38137</c:v>
                </c:pt>
                <c:pt idx="396">
                  <c:v>38138</c:v>
                </c:pt>
                <c:pt idx="397">
                  <c:v>38139</c:v>
                </c:pt>
                <c:pt idx="398">
                  <c:v>38140</c:v>
                </c:pt>
                <c:pt idx="399">
                  <c:v>38141</c:v>
                </c:pt>
                <c:pt idx="400">
                  <c:v>38142</c:v>
                </c:pt>
                <c:pt idx="401">
                  <c:v>38143</c:v>
                </c:pt>
                <c:pt idx="402">
                  <c:v>38144</c:v>
                </c:pt>
                <c:pt idx="403">
                  <c:v>38145</c:v>
                </c:pt>
                <c:pt idx="404">
                  <c:v>38146</c:v>
                </c:pt>
                <c:pt idx="405">
                  <c:v>38147</c:v>
                </c:pt>
                <c:pt idx="406">
                  <c:v>38148</c:v>
                </c:pt>
                <c:pt idx="407">
                  <c:v>38149</c:v>
                </c:pt>
                <c:pt idx="408">
                  <c:v>38150</c:v>
                </c:pt>
                <c:pt idx="409">
                  <c:v>38151</c:v>
                </c:pt>
                <c:pt idx="410">
                  <c:v>38152</c:v>
                </c:pt>
                <c:pt idx="411">
                  <c:v>38153</c:v>
                </c:pt>
                <c:pt idx="412">
                  <c:v>38154</c:v>
                </c:pt>
                <c:pt idx="413">
                  <c:v>38155</c:v>
                </c:pt>
                <c:pt idx="414">
                  <c:v>38156</c:v>
                </c:pt>
                <c:pt idx="415">
                  <c:v>38157</c:v>
                </c:pt>
                <c:pt idx="416">
                  <c:v>38158</c:v>
                </c:pt>
                <c:pt idx="417">
                  <c:v>38159</c:v>
                </c:pt>
                <c:pt idx="418">
                  <c:v>38160</c:v>
                </c:pt>
                <c:pt idx="419">
                  <c:v>38161</c:v>
                </c:pt>
                <c:pt idx="420">
                  <c:v>38162</c:v>
                </c:pt>
                <c:pt idx="421">
                  <c:v>38163</c:v>
                </c:pt>
                <c:pt idx="422">
                  <c:v>38164</c:v>
                </c:pt>
                <c:pt idx="423">
                  <c:v>38165</c:v>
                </c:pt>
                <c:pt idx="424">
                  <c:v>38166</c:v>
                </c:pt>
                <c:pt idx="425">
                  <c:v>38167</c:v>
                </c:pt>
                <c:pt idx="426">
                  <c:v>38168</c:v>
                </c:pt>
                <c:pt idx="427">
                  <c:v>38169</c:v>
                </c:pt>
                <c:pt idx="428">
                  <c:v>38170</c:v>
                </c:pt>
                <c:pt idx="429">
                  <c:v>38171</c:v>
                </c:pt>
                <c:pt idx="430">
                  <c:v>38172</c:v>
                </c:pt>
                <c:pt idx="431">
                  <c:v>38173</c:v>
                </c:pt>
                <c:pt idx="432">
                  <c:v>38174</c:v>
                </c:pt>
                <c:pt idx="433">
                  <c:v>38175</c:v>
                </c:pt>
                <c:pt idx="434">
                  <c:v>38176</c:v>
                </c:pt>
                <c:pt idx="435">
                  <c:v>38177</c:v>
                </c:pt>
                <c:pt idx="436">
                  <c:v>38178</c:v>
                </c:pt>
                <c:pt idx="437">
                  <c:v>38179</c:v>
                </c:pt>
                <c:pt idx="438">
                  <c:v>38180</c:v>
                </c:pt>
                <c:pt idx="439">
                  <c:v>38181</c:v>
                </c:pt>
                <c:pt idx="440">
                  <c:v>38182</c:v>
                </c:pt>
                <c:pt idx="441">
                  <c:v>38183</c:v>
                </c:pt>
                <c:pt idx="442">
                  <c:v>38184</c:v>
                </c:pt>
                <c:pt idx="443">
                  <c:v>38185</c:v>
                </c:pt>
                <c:pt idx="444">
                  <c:v>38186</c:v>
                </c:pt>
                <c:pt idx="445">
                  <c:v>38187</c:v>
                </c:pt>
                <c:pt idx="446">
                  <c:v>38188</c:v>
                </c:pt>
                <c:pt idx="447">
                  <c:v>38189</c:v>
                </c:pt>
                <c:pt idx="448">
                  <c:v>38190</c:v>
                </c:pt>
                <c:pt idx="449">
                  <c:v>38191</c:v>
                </c:pt>
                <c:pt idx="450">
                  <c:v>38192</c:v>
                </c:pt>
                <c:pt idx="451">
                  <c:v>38193</c:v>
                </c:pt>
                <c:pt idx="452">
                  <c:v>38194</c:v>
                </c:pt>
                <c:pt idx="453">
                  <c:v>38195</c:v>
                </c:pt>
                <c:pt idx="454">
                  <c:v>38196</c:v>
                </c:pt>
                <c:pt idx="455">
                  <c:v>38197</c:v>
                </c:pt>
                <c:pt idx="456">
                  <c:v>38198</c:v>
                </c:pt>
                <c:pt idx="457">
                  <c:v>38199</c:v>
                </c:pt>
                <c:pt idx="458">
                  <c:v>38200</c:v>
                </c:pt>
                <c:pt idx="459">
                  <c:v>38201</c:v>
                </c:pt>
                <c:pt idx="460">
                  <c:v>38202</c:v>
                </c:pt>
                <c:pt idx="461">
                  <c:v>38203</c:v>
                </c:pt>
                <c:pt idx="462">
                  <c:v>38204</c:v>
                </c:pt>
                <c:pt idx="463">
                  <c:v>38205</c:v>
                </c:pt>
                <c:pt idx="464">
                  <c:v>38206</c:v>
                </c:pt>
                <c:pt idx="465">
                  <c:v>38207</c:v>
                </c:pt>
                <c:pt idx="466">
                  <c:v>38208</c:v>
                </c:pt>
                <c:pt idx="467">
                  <c:v>38209</c:v>
                </c:pt>
                <c:pt idx="468">
                  <c:v>38210</c:v>
                </c:pt>
                <c:pt idx="469">
                  <c:v>38211</c:v>
                </c:pt>
                <c:pt idx="470">
                  <c:v>38212</c:v>
                </c:pt>
                <c:pt idx="471">
                  <c:v>38213</c:v>
                </c:pt>
                <c:pt idx="472">
                  <c:v>38214</c:v>
                </c:pt>
                <c:pt idx="473">
                  <c:v>38215</c:v>
                </c:pt>
                <c:pt idx="474">
                  <c:v>38216</c:v>
                </c:pt>
                <c:pt idx="475">
                  <c:v>38217</c:v>
                </c:pt>
                <c:pt idx="476">
                  <c:v>38218</c:v>
                </c:pt>
                <c:pt idx="477">
                  <c:v>38219</c:v>
                </c:pt>
                <c:pt idx="478">
                  <c:v>38220</c:v>
                </c:pt>
                <c:pt idx="479">
                  <c:v>38221</c:v>
                </c:pt>
                <c:pt idx="480">
                  <c:v>38222</c:v>
                </c:pt>
                <c:pt idx="481">
                  <c:v>38223</c:v>
                </c:pt>
                <c:pt idx="482">
                  <c:v>38224</c:v>
                </c:pt>
                <c:pt idx="483">
                  <c:v>38225</c:v>
                </c:pt>
                <c:pt idx="484">
                  <c:v>38226</c:v>
                </c:pt>
                <c:pt idx="485">
                  <c:v>38227</c:v>
                </c:pt>
                <c:pt idx="486">
                  <c:v>38228</c:v>
                </c:pt>
                <c:pt idx="487">
                  <c:v>38229</c:v>
                </c:pt>
                <c:pt idx="488">
                  <c:v>38230</c:v>
                </c:pt>
                <c:pt idx="489">
                  <c:v>38231</c:v>
                </c:pt>
                <c:pt idx="490">
                  <c:v>38232</c:v>
                </c:pt>
                <c:pt idx="491">
                  <c:v>38233</c:v>
                </c:pt>
                <c:pt idx="492">
                  <c:v>38234</c:v>
                </c:pt>
                <c:pt idx="493">
                  <c:v>38235</c:v>
                </c:pt>
                <c:pt idx="494">
                  <c:v>38236</c:v>
                </c:pt>
                <c:pt idx="495">
                  <c:v>38237</c:v>
                </c:pt>
                <c:pt idx="496">
                  <c:v>38238</c:v>
                </c:pt>
                <c:pt idx="497">
                  <c:v>38239</c:v>
                </c:pt>
                <c:pt idx="498">
                  <c:v>38240</c:v>
                </c:pt>
                <c:pt idx="499">
                  <c:v>38241</c:v>
                </c:pt>
                <c:pt idx="500">
                  <c:v>38242</c:v>
                </c:pt>
                <c:pt idx="501">
                  <c:v>38243</c:v>
                </c:pt>
                <c:pt idx="502">
                  <c:v>38244</c:v>
                </c:pt>
                <c:pt idx="503">
                  <c:v>38245</c:v>
                </c:pt>
                <c:pt idx="504">
                  <c:v>38246</c:v>
                </c:pt>
                <c:pt idx="505">
                  <c:v>38247</c:v>
                </c:pt>
                <c:pt idx="506">
                  <c:v>38248</c:v>
                </c:pt>
                <c:pt idx="507">
                  <c:v>38249</c:v>
                </c:pt>
                <c:pt idx="508">
                  <c:v>38250</c:v>
                </c:pt>
                <c:pt idx="509">
                  <c:v>38251</c:v>
                </c:pt>
                <c:pt idx="510">
                  <c:v>38252</c:v>
                </c:pt>
                <c:pt idx="511">
                  <c:v>38253</c:v>
                </c:pt>
                <c:pt idx="512">
                  <c:v>38254</c:v>
                </c:pt>
                <c:pt idx="513">
                  <c:v>38255</c:v>
                </c:pt>
                <c:pt idx="514">
                  <c:v>38256</c:v>
                </c:pt>
                <c:pt idx="515">
                  <c:v>38257</c:v>
                </c:pt>
                <c:pt idx="516">
                  <c:v>38258</c:v>
                </c:pt>
                <c:pt idx="517">
                  <c:v>38259</c:v>
                </c:pt>
                <c:pt idx="518">
                  <c:v>38260</c:v>
                </c:pt>
                <c:pt idx="519">
                  <c:v>38261</c:v>
                </c:pt>
                <c:pt idx="520">
                  <c:v>38262</c:v>
                </c:pt>
                <c:pt idx="521">
                  <c:v>38263</c:v>
                </c:pt>
                <c:pt idx="522">
                  <c:v>38264</c:v>
                </c:pt>
                <c:pt idx="523">
                  <c:v>38265</c:v>
                </c:pt>
                <c:pt idx="524">
                  <c:v>38266</c:v>
                </c:pt>
                <c:pt idx="525">
                  <c:v>38267</c:v>
                </c:pt>
                <c:pt idx="526">
                  <c:v>38268</c:v>
                </c:pt>
                <c:pt idx="527">
                  <c:v>38269</c:v>
                </c:pt>
                <c:pt idx="528">
                  <c:v>38270</c:v>
                </c:pt>
                <c:pt idx="529">
                  <c:v>38271</c:v>
                </c:pt>
                <c:pt idx="530">
                  <c:v>38272</c:v>
                </c:pt>
                <c:pt idx="531">
                  <c:v>38273</c:v>
                </c:pt>
                <c:pt idx="532">
                  <c:v>38274</c:v>
                </c:pt>
                <c:pt idx="533">
                  <c:v>38275</c:v>
                </c:pt>
                <c:pt idx="534">
                  <c:v>38276</c:v>
                </c:pt>
                <c:pt idx="535">
                  <c:v>38277</c:v>
                </c:pt>
                <c:pt idx="536">
                  <c:v>38278</c:v>
                </c:pt>
                <c:pt idx="537">
                  <c:v>38279</c:v>
                </c:pt>
                <c:pt idx="538">
                  <c:v>38280</c:v>
                </c:pt>
                <c:pt idx="539">
                  <c:v>38281</c:v>
                </c:pt>
                <c:pt idx="540">
                  <c:v>38282</c:v>
                </c:pt>
                <c:pt idx="541">
                  <c:v>38283</c:v>
                </c:pt>
                <c:pt idx="542">
                  <c:v>38284</c:v>
                </c:pt>
                <c:pt idx="543">
                  <c:v>38285</c:v>
                </c:pt>
                <c:pt idx="544">
                  <c:v>38286</c:v>
                </c:pt>
                <c:pt idx="545">
                  <c:v>38287</c:v>
                </c:pt>
                <c:pt idx="546">
                  <c:v>38288</c:v>
                </c:pt>
                <c:pt idx="547">
                  <c:v>38289</c:v>
                </c:pt>
                <c:pt idx="548">
                  <c:v>38290</c:v>
                </c:pt>
                <c:pt idx="549">
                  <c:v>38291</c:v>
                </c:pt>
                <c:pt idx="550">
                  <c:v>38292</c:v>
                </c:pt>
                <c:pt idx="551">
                  <c:v>38293</c:v>
                </c:pt>
                <c:pt idx="552">
                  <c:v>38294</c:v>
                </c:pt>
                <c:pt idx="553">
                  <c:v>38295</c:v>
                </c:pt>
                <c:pt idx="554">
                  <c:v>38296</c:v>
                </c:pt>
                <c:pt idx="555">
                  <c:v>38297</c:v>
                </c:pt>
                <c:pt idx="556">
                  <c:v>38298</c:v>
                </c:pt>
                <c:pt idx="557">
                  <c:v>38299</c:v>
                </c:pt>
                <c:pt idx="558">
                  <c:v>38300</c:v>
                </c:pt>
                <c:pt idx="559">
                  <c:v>38301</c:v>
                </c:pt>
                <c:pt idx="560">
                  <c:v>38302</c:v>
                </c:pt>
                <c:pt idx="561">
                  <c:v>38303</c:v>
                </c:pt>
                <c:pt idx="562">
                  <c:v>38304</c:v>
                </c:pt>
                <c:pt idx="563">
                  <c:v>38305</c:v>
                </c:pt>
                <c:pt idx="564">
                  <c:v>38306</c:v>
                </c:pt>
                <c:pt idx="565">
                  <c:v>38307</c:v>
                </c:pt>
                <c:pt idx="566">
                  <c:v>38308</c:v>
                </c:pt>
                <c:pt idx="567">
                  <c:v>38309</c:v>
                </c:pt>
                <c:pt idx="568">
                  <c:v>38310</c:v>
                </c:pt>
                <c:pt idx="569">
                  <c:v>38311</c:v>
                </c:pt>
                <c:pt idx="570">
                  <c:v>38312</c:v>
                </c:pt>
                <c:pt idx="571">
                  <c:v>38313</c:v>
                </c:pt>
                <c:pt idx="572">
                  <c:v>38314</c:v>
                </c:pt>
                <c:pt idx="573">
                  <c:v>38315</c:v>
                </c:pt>
                <c:pt idx="574">
                  <c:v>38316</c:v>
                </c:pt>
                <c:pt idx="575">
                  <c:v>38317</c:v>
                </c:pt>
                <c:pt idx="576">
                  <c:v>38318</c:v>
                </c:pt>
                <c:pt idx="577">
                  <c:v>38319</c:v>
                </c:pt>
                <c:pt idx="578">
                  <c:v>38320</c:v>
                </c:pt>
                <c:pt idx="579">
                  <c:v>38321</c:v>
                </c:pt>
                <c:pt idx="580">
                  <c:v>38322</c:v>
                </c:pt>
                <c:pt idx="581">
                  <c:v>38323</c:v>
                </c:pt>
                <c:pt idx="582">
                  <c:v>38324</c:v>
                </c:pt>
                <c:pt idx="583">
                  <c:v>38325</c:v>
                </c:pt>
                <c:pt idx="584">
                  <c:v>38326</c:v>
                </c:pt>
                <c:pt idx="585">
                  <c:v>38327</c:v>
                </c:pt>
                <c:pt idx="586">
                  <c:v>38328</c:v>
                </c:pt>
                <c:pt idx="587">
                  <c:v>38329</c:v>
                </c:pt>
                <c:pt idx="588">
                  <c:v>38330</c:v>
                </c:pt>
                <c:pt idx="589">
                  <c:v>38331</c:v>
                </c:pt>
                <c:pt idx="590">
                  <c:v>38332</c:v>
                </c:pt>
                <c:pt idx="591">
                  <c:v>38333</c:v>
                </c:pt>
                <c:pt idx="592">
                  <c:v>38334</c:v>
                </c:pt>
                <c:pt idx="593">
                  <c:v>38335</c:v>
                </c:pt>
                <c:pt idx="594">
                  <c:v>38336</c:v>
                </c:pt>
                <c:pt idx="595">
                  <c:v>38337</c:v>
                </c:pt>
                <c:pt idx="596">
                  <c:v>38338</c:v>
                </c:pt>
                <c:pt idx="597">
                  <c:v>38339</c:v>
                </c:pt>
                <c:pt idx="598">
                  <c:v>38340</c:v>
                </c:pt>
                <c:pt idx="599">
                  <c:v>38341</c:v>
                </c:pt>
                <c:pt idx="600">
                  <c:v>38342</c:v>
                </c:pt>
                <c:pt idx="601">
                  <c:v>38343</c:v>
                </c:pt>
                <c:pt idx="602">
                  <c:v>38344</c:v>
                </c:pt>
                <c:pt idx="603">
                  <c:v>38345</c:v>
                </c:pt>
                <c:pt idx="604">
                  <c:v>38346</c:v>
                </c:pt>
                <c:pt idx="605">
                  <c:v>38347</c:v>
                </c:pt>
                <c:pt idx="606">
                  <c:v>38348</c:v>
                </c:pt>
                <c:pt idx="607">
                  <c:v>38349</c:v>
                </c:pt>
                <c:pt idx="608">
                  <c:v>38350</c:v>
                </c:pt>
                <c:pt idx="609">
                  <c:v>38351</c:v>
                </c:pt>
                <c:pt idx="610">
                  <c:v>38352</c:v>
                </c:pt>
                <c:pt idx="611">
                  <c:v>38353</c:v>
                </c:pt>
                <c:pt idx="612">
                  <c:v>38354</c:v>
                </c:pt>
                <c:pt idx="613">
                  <c:v>38355</c:v>
                </c:pt>
                <c:pt idx="614">
                  <c:v>38356</c:v>
                </c:pt>
                <c:pt idx="615">
                  <c:v>38357</c:v>
                </c:pt>
                <c:pt idx="616">
                  <c:v>38358</c:v>
                </c:pt>
                <c:pt idx="617">
                  <c:v>38359</c:v>
                </c:pt>
                <c:pt idx="618">
                  <c:v>38360</c:v>
                </c:pt>
                <c:pt idx="619">
                  <c:v>38361</c:v>
                </c:pt>
                <c:pt idx="620">
                  <c:v>38362</c:v>
                </c:pt>
                <c:pt idx="621">
                  <c:v>38363</c:v>
                </c:pt>
                <c:pt idx="622">
                  <c:v>38364</c:v>
                </c:pt>
                <c:pt idx="623">
                  <c:v>38365</c:v>
                </c:pt>
                <c:pt idx="624">
                  <c:v>38366</c:v>
                </c:pt>
                <c:pt idx="625">
                  <c:v>38367</c:v>
                </c:pt>
                <c:pt idx="626">
                  <c:v>38368</c:v>
                </c:pt>
                <c:pt idx="627">
                  <c:v>38369</c:v>
                </c:pt>
                <c:pt idx="628">
                  <c:v>38370</c:v>
                </c:pt>
                <c:pt idx="629">
                  <c:v>38371</c:v>
                </c:pt>
                <c:pt idx="630">
                  <c:v>38372</c:v>
                </c:pt>
                <c:pt idx="631">
                  <c:v>38373</c:v>
                </c:pt>
                <c:pt idx="632">
                  <c:v>38374</c:v>
                </c:pt>
                <c:pt idx="633">
                  <c:v>38375</c:v>
                </c:pt>
                <c:pt idx="634">
                  <c:v>38376</c:v>
                </c:pt>
                <c:pt idx="635">
                  <c:v>38377</c:v>
                </c:pt>
                <c:pt idx="636">
                  <c:v>38378</c:v>
                </c:pt>
                <c:pt idx="637">
                  <c:v>38379</c:v>
                </c:pt>
                <c:pt idx="638">
                  <c:v>38380</c:v>
                </c:pt>
                <c:pt idx="639">
                  <c:v>38381</c:v>
                </c:pt>
                <c:pt idx="640">
                  <c:v>38382</c:v>
                </c:pt>
                <c:pt idx="641">
                  <c:v>38383</c:v>
                </c:pt>
                <c:pt idx="642">
                  <c:v>38384</c:v>
                </c:pt>
                <c:pt idx="643">
                  <c:v>38385</c:v>
                </c:pt>
                <c:pt idx="644">
                  <c:v>38386</c:v>
                </c:pt>
                <c:pt idx="645">
                  <c:v>38387</c:v>
                </c:pt>
                <c:pt idx="646">
                  <c:v>38388</c:v>
                </c:pt>
                <c:pt idx="647">
                  <c:v>38389</c:v>
                </c:pt>
                <c:pt idx="648">
                  <c:v>38390</c:v>
                </c:pt>
                <c:pt idx="649">
                  <c:v>38391</c:v>
                </c:pt>
                <c:pt idx="650">
                  <c:v>38392</c:v>
                </c:pt>
                <c:pt idx="651">
                  <c:v>38393</c:v>
                </c:pt>
                <c:pt idx="652">
                  <c:v>38394</c:v>
                </c:pt>
                <c:pt idx="653">
                  <c:v>38395</c:v>
                </c:pt>
                <c:pt idx="654">
                  <c:v>38396</c:v>
                </c:pt>
                <c:pt idx="655">
                  <c:v>38397</c:v>
                </c:pt>
                <c:pt idx="656">
                  <c:v>38398</c:v>
                </c:pt>
                <c:pt idx="657">
                  <c:v>38399</c:v>
                </c:pt>
                <c:pt idx="658">
                  <c:v>38400</c:v>
                </c:pt>
                <c:pt idx="659">
                  <c:v>38401</c:v>
                </c:pt>
                <c:pt idx="660">
                  <c:v>38402</c:v>
                </c:pt>
                <c:pt idx="661">
                  <c:v>38403</c:v>
                </c:pt>
                <c:pt idx="662">
                  <c:v>38404</c:v>
                </c:pt>
                <c:pt idx="663">
                  <c:v>38405</c:v>
                </c:pt>
                <c:pt idx="664">
                  <c:v>38406</c:v>
                </c:pt>
                <c:pt idx="665">
                  <c:v>38407</c:v>
                </c:pt>
                <c:pt idx="666">
                  <c:v>38408</c:v>
                </c:pt>
                <c:pt idx="667">
                  <c:v>38409</c:v>
                </c:pt>
                <c:pt idx="668">
                  <c:v>38410</c:v>
                </c:pt>
                <c:pt idx="669">
                  <c:v>38411</c:v>
                </c:pt>
                <c:pt idx="670">
                  <c:v>38412</c:v>
                </c:pt>
                <c:pt idx="671">
                  <c:v>38413</c:v>
                </c:pt>
                <c:pt idx="672">
                  <c:v>38414</c:v>
                </c:pt>
                <c:pt idx="673">
                  <c:v>38415</c:v>
                </c:pt>
                <c:pt idx="674">
                  <c:v>38416</c:v>
                </c:pt>
                <c:pt idx="675">
                  <c:v>38417</c:v>
                </c:pt>
                <c:pt idx="676">
                  <c:v>38418</c:v>
                </c:pt>
                <c:pt idx="677">
                  <c:v>38419</c:v>
                </c:pt>
                <c:pt idx="678">
                  <c:v>38420</c:v>
                </c:pt>
                <c:pt idx="679">
                  <c:v>38421</c:v>
                </c:pt>
                <c:pt idx="680">
                  <c:v>38422</c:v>
                </c:pt>
                <c:pt idx="681">
                  <c:v>38423</c:v>
                </c:pt>
                <c:pt idx="682">
                  <c:v>38424</c:v>
                </c:pt>
                <c:pt idx="683">
                  <c:v>38425</c:v>
                </c:pt>
                <c:pt idx="684">
                  <c:v>38426</c:v>
                </c:pt>
                <c:pt idx="685">
                  <c:v>38427</c:v>
                </c:pt>
                <c:pt idx="686">
                  <c:v>38428</c:v>
                </c:pt>
                <c:pt idx="687">
                  <c:v>38429</c:v>
                </c:pt>
                <c:pt idx="688">
                  <c:v>38430</c:v>
                </c:pt>
                <c:pt idx="689">
                  <c:v>38431</c:v>
                </c:pt>
                <c:pt idx="690">
                  <c:v>38432</c:v>
                </c:pt>
                <c:pt idx="691">
                  <c:v>38433</c:v>
                </c:pt>
                <c:pt idx="692">
                  <c:v>38434</c:v>
                </c:pt>
                <c:pt idx="693">
                  <c:v>38435</c:v>
                </c:pt>
                <c:pt idx="694">
                  <c:v>38436</c:v>
                </c:pt>
                <c:pt idx="695">
                  <c:v>38437</c:v>
                </c:pt>
                <c:pt idx="696">
                  <c:v>38438</c:v>
                </c:pt>
                <c:pt idx="697">
                  <c:v>38439</c:v>
                </c:pt>
                <c:pt idx="698">
                  <c:v>38440</c:v>
                </c:pt>
                <c:pt idx="699">
                  <c:v>38441</c:v>
                </c:pt>
                <c:pt idx="700">
                  <c:v>38442</c:v>
                </c:pt>
                <c:pt idx="701">
                  <c:v>38443</c:v>
                </c:pt>
                <c:pt idx="702">
                  <c:v>38444</c:v>
                </c:pt>
                <c:pt idx="703">
                  <c:v>38445</c:v>
                </c:pt>
                <c:pt idx="704">
                  <c:v>38446</c:v>
                </c:pt>
                <c:pt idx="705">
                  <c:v>38447</c:v>
                </c:pt>
                <c:pt idx="706">
                  <c:v>38448</c:v>
                </c:pt>
                <c:pt idx="707">
                  <c:v>38449</c:v>
                </c:pt>
                <c:pt idx="708">
                  <c:v>38450</c:v>
                </c:pt>
                <c:pt idx="709">
                  <c:v>38451</c:v>
                </c:pt>
                <c:pt idx="710">
                  <c:v>38452</c:v>
                </c:pt>
                <c:pt idx="711">
                  <c:v>38453</c:v>
                </c:pt>
                <c:pt idx="712">
                  <c:v>38454</c:v>
                </c:pt>
                <c:pt idx="713">
                  <c:v>38455</c:v>
                </c:pt>
                <c:pt idx="714">
                  <c:v>38456</c:v>
                </c:pt>
                <c:pt idx="715">
                  <c:v>38457</c:v>
                </c:pt>
                <c:pt idx="716">
                  <c:v>38458</c:v>
                </c:pt>
                <c:pt idx="717">
                  <c:v>38459</c:v>
                </c:pt>
                <c:pt idx="718">
                  <c:v>38460</c:v>
                </c:pt>
                <c:pt idx="719">
                  <c:v>38461</c:v>
                </c:pt>
                <c:pt idx="720">
                  <c:v>38462</c:v>
                </c:pt>
                <c:pt idx="721">
                  <c:v>38463</c:v>
                </c:pt>
                <c:pt idx="722">
                  <c:v>38464</c:v>
                </c:pt>
                <c:pt idx="723">
                  <c:v>38465</c:v>
                </c:pt>
                <c:pt idx="724">
                  <c:v>38466</c:v>
                </c:pt>
                <c:pt idx="725">
                  <c:v>38467</c:v>
                </c:pt>
                <c:pt idx="726">
                  <c:v>38468</c:v>
                </c:pt>
                <c:pt idx="727">
                  <c:v>38469</c:v>
                </c:pt>
                <c:pt idx="728">
                  <c:v>38470</c:v>
                </c:pt>
                <c:pt idx="729">
                  <c:v>38471</c:v>
                </c:pt>
                <c:pt idx="730">
                  <c:v>38472</c:v>
                </c:pt>
                <c:pt idx="731">
                  <c:v>38473</c:v>
                </c:pt>
                <c:pt idx="732">
                  <c:v>38474</c:v>
                </c:pt>
                <c:pt idx="733">
                  <c:v>38475</c:v>
                </c:pt>
                <c:pt idx="734">
                  <c:v>38476</c:v>
                </c:pt>
                <c:pt idx="735">
                  <c:v>38477</c:v>
                </c:pt>
                <c:pt idx="736">
                  <c:v>38478</c:v>
                </c:pt>
                <c:pt idx="737">
                  <c:v>38479</c:v>
                </c:pt>
                <c:pt idx="738">
                  <c:v>38480</c:v>
                </c:pt>
                <c:pt idx="739">
                  <c:v>38481</c:v>
                </c:pt>
                <c:pt idx="740">
                  <c:v>38482</c:v>
                </c:pt>
                <c:pt idx="741">
                  <c:v>38483</c:v>
                </c:pt>
                <c:pt idx="742">
                  <c:v>38484</c:v>
                </c:pt>
                <c:pt idx="743">
                  <c:v>38485</c:v>
                </c:pt>
                <c:pt idx="744">
                  <c:v>38486</c:v>
                </c:pt>
                <c:pt idx="745">
                  <c:v>38487</c:v>
                </c:pt>
                <c:pt idx="746">
                  <c:v>38488</c:v>
                </c:pt>
                <c:pt idx="747">
                  <c:v>38489</c:v>
                </c:pt>
                <c:pt idx="748">
                  <c:v>38490</c:v>
                </c:pt>
                <c:pt idx="749">
                  <c:v>38491</c:v>
                </c:pt>
                <c:pt idx="750">
                  <c:v>38492</c:v>
                </c:pt>
                <c:pt idx="751">
                  <c:v>38493</c:v>
                </c:pt>
                <c:pt idx="752">
                  <c:v>38494</c:v>
                </c:pt>
                <c:pt idx="753">
                  <c:v>38495</c:v>
                </c:pt>
                <c:pt idx="754">
                  <c:v>38496</c:v>
                </c:pt>
                <c:pt idx="755">
                  <c:v>38497</c:v>
                </c:pt>
                <c:pt idx="756">
                  <c:v>38498</c:v>
                </c:pt>
                <c:pt idx="757">
                  <c:v>38499</c:v>
                </c:pt>
                <c:pt idx="758">
                  <c:v>38500</c:v>
                </c:pt>
                <c:pt idx="759">
                  <c:v>38501</c:v>
                </c:pt>
                <c:pt idx="760">
                  <c:v>38502</c:v>
                </c:pt>
                <c:pt idx="761">
                  <c:v>38503</c:v>
                </c:pt>
                <c:pt idx="762">
                  <c:v>38504</c:v>
                </c:pt>
                <c:pt idx="763">
                  <c:v>38505</c:v>
                </c:pt>
                <c:pt idx="764">
                  <c:v>38506</c:v>
                </c:pt>
                <c:pt idx="765">
                  <c:v>38507</c:v>
                </c:pt>
                <c:pt idx="766">
                  <c:v>38508</c:v>
                </c:pt>
                <c:pt idx="767">
                  <c:v>38509</c:v>
                </c:pt>
                <c:pt idx="768">
                  <c:v>38510</c:v>
                </c:pt>
                <c:pt idx="769">
                  <c:v>38511</c:v>
                </c:pt>
                <c:pt idx="770">
                  <c:v>38512</c:v>
                </c:pt>
                <c:pt idx="771">
                  <c:v>38513</c:v>
                </c:pt>
                <c:pt idx="772">
                  <c:v>38514</c:v>
                </c:pt>
                <c:pt idx="773">
                  <c:v>38515</c:v>
                </c:pt>
                <c:pt idx="774">
                  <c:v>38516</c:v>
                </c:pt>
                <c:pt idx="775">
                  <c:v>38517</c:v>
                </c:pt>
                <c:pt idx="776">
                  <c:v>38518</c:v>
                </c:pt>
                <c:pt idx="777">
                  <c:v>38519</c:v>
                </c:pt>
                <c:pt idx="778">
                  <c:v>38520</c:v>
                </c:pt>
                <c:pt idx="779">
                  <c:v>38521</c:v>
                </c:pt>
                <c:pt idx="780">
                  <c:v>38522</c:v>
                </c:pt>
                <c:pt idx="781">
                  <c:v>38523</c:v>
                </c:pt>
                <c:pt idx="782">
                  <c:v>38524</c:v>
                </c:pt>
                <c:pt idx="783">
                  <c:v>38525</c:v>
                </c:pt>
                <c:pt idx="784">
                  <c:v>38526</c:v>
                </c:pt>
                <c:pt idx="785">
                  <c:v>38527</c:v>
                </c:pt>
                <c:pt idx="786">
                  <c:v>38528</c:v>
                </c:pt>
                <c:pt idx="787">
                  <c:v>38529</c:v>
                </c:pt>
                <c:pt idx="788">
                  <c:v>38530</c:v>
                </c:pt>
                <c:pt idx="789">
                  <c:v>38531</c:v>
                </c:pt>
                <c:pt idx="790">
                  <c:v>38532</c:v>
                </c:pt>
                <c:pt idx="791">
                  <c:v>38533</c:v>
                </c:pt>
                <c:pt idx="792">
                  <c:v>38534</c:v>
                </c:pt>
                <c:pt idx="793">
                  <c:v>38535</c:v>
                </c:pt>
                <c:pt idx="794">
                  <c:v>38536</c:v>
                </c:pt>
                <c:pt idx="795">
                  <c:v>38537</c:v>
                </c:pt>
                <c:pt idx="796">
                  <c:v>38538</c:v>
                </c:pt>
                <c:pt idx="797">
                  <c:v>38539</c:v>
                </c:pt>
                <c:pt idx="798">
                  <c:v>38540</c:v>
                </c:pt>
                <c:pt idx="799">
                  <c:v>38541</c:v>
                </c:pt>
                <c:pt idx="800">
                  <c:v>38542</c:v>
                </c:pt>
                <c:pt idx="801">
                  <c:v>38543</c:v>
                </c:pt>
                <c:pt idx="802">
                  <c:v>38544</c:v>
                </c:pt>
                <c:pt idx="803">
                  <c:v>38545</c:v>
                </c:pt>
                <c:pt idx="804">
                  <c:v>38546</c:v>
                </c:pt>
                <c:pt idx="805">
                  <c:v>38547</c:v>
                </c:pt>
                <c:pt idx="806">
                  <c:v>38548</c:v>
                </c:pt>
                <c:pt idx="807">
                  <c:v>38549</c:v>
                </c:pt>
                <c:pt idx="808">
                  <c:v>38550</c:v>
                </c:pt>
                <c:pt idx="809">
                  <c:v>38551</c:v>
                </c:pt>
                <c:pt idx="810">
                  <c:v>38552</c:v>
                </c:pt>
                <c:pt idx="811">
                  <c:v>38553</c:v>
                </c:pt>
                <c:pt idx="812">
                  <c:v>38554</c:v>
                </c:pt>
                <c:pt idx="813">
                  <c:v>38555</c:v>
                </c:pt>
                <c:pt idx="814">
                  <c:v>38556</c:v>
                </c:pt>
                <c:pt idx="815">
                  <c:v>38557</c:v>
                </c:pt>
                <c:pt idx="816">
                  <c:v>38558</c:v>
                </c:pt>
                <c:pt idx="817">
                  <c:v>38559</c:v>
                </c:pt>
                <c:pt idx="818">
                  <c:v>38560</c:v>
                </c:pt>
                <c:pt idx="819">
                  <c:v>38561</c:v>
                </c:pt>
                <c:pt idx="820">
                  <c:v>38562</c:v>
                </c:pt>
                <c:pt idx="821">
                  <c:v>38563</c:v>
                </c:pt>
                <c:pt idx="822">
                  <c:v>38564</c:v>
                </c:pt>
                <c:pt idx="823">
                  <c:v>38565</c:v>
                </c:pt>
                <c:pt idx="824">
                  <c:v>38566</c:v>
                </c:pt>
                <c:pt idx="825">
                  <c:v>38567</c:v>
                </c:pt>
                <c:pt idx="826">
                  <c:v>38568</c:v>
                </c:pt>
                <c:pt idx="827">
                  <c:v>38569</c:v>
                </c:pt>
                <c:pt idx="828">
                  <c:v>38570</c:v>
                </c:pt>
                <c:pt idx="829">
                  <c:v>38571</c:v>
                </c:pt>
                <c:pt idx="830">
                  <c:v>38572</c:v>
                </c:pt>
                <c:pt idx="831">
                  <c:v>38573</c:v>
                </c:pt>
                <c:pt idx="832">
                  <c:v>38574</c:v>
                </c:pt>
                <c:pt idx="833">
                  <c:v>38575</c:v>
                </c:pt>
                <c:pt idx="834">
                  <c:v>38576</c:v>
                </c:pt>
                <c:pt idx="835">
                  <c:v>38577</c:v>
                </c:pt>
                <c:pt idx="836">
                  <c:v>38578</c:v>
                </c:pt>
                <c:pt idx="837">
                  <c:v>38579</c:v>
                </c:pt>
                <c:pt idx="838">
                  <c:v>38580</c:v>
                </c:pt>
                <c:pt idx="839">
                  <c:v>38581</c:v>
                </c:pt>
                <c:pt idx="840">
                  <c:v>38582</c:v>
                </c:pt>
                <c:pt idx="841">
                  <c:v>38583</c:v>
                </c:pt>
                <c:pt idx="842">
                  <c:v>38584</c:v>
                </c:pt>
                <c:pt idx="843">
                  <c:v>38585</c:v>
                </c:pt>
                <c:pt idx="844">
                  <c:v>38586</c:v>
                </c:pt>
                <c:pt idx="845">
                  <c:v>38587</c:v>
                </c:pt>
                <c:pt idx="846">
                  <c:v>38588</c:v>
                </c:pt>
                <c:pt idx="847">
                  <c:v>38589</c:v>
                </c:pt>
                <c:pt idx="848">
                  <c:v>38590</c:v>
                </c:pt>
                <c:pt idx="849">
                  <c:v>38591</c:v>
                </c:pt>
                <c:pt idx="850">
                  <c:v>38592</c:v>
                </c:pt>
                <c:pt idx="851">
                  <c:v>38593</c:v>
                </c:pt>
                <c:pt idx="852">
                  <c:v>38594</c:v>
                </c:pt>
                <c:pt idx="853">
                  <c:v>38595</c:v>
                </c:pt>
                <c:pt idx="854">
                  <c:v>38596</c:v>
                </c:pt>
                <c:pt idx="855">
                  <c:v>38597</c:v>
                </c:pt>
                <c:pt idx="856">
                  <c:v>38598</c:v>
                </c:pt>
                <c:pt idx="857">
                  <c:v>38599</c:v>
                </c:pt>
                <c:pt idx="858">
                  <c:v>38600</c:v>
                </c:pt>
                <c:pt idx="859">
                  <c:v>38601</c:v>
                </c:pt>
                <c:pt idx="860">
                  <c:v>38602</c:v>
                </c:pt>
                <c:pt idx="861">
                  <c:v>38603</c:v>
                </c:pt>
                <c:pt idx="862">
                  <c:v>38604</c:v>
                </c:pt>
                <c:pt idx="863">
                  <c:v>38605</c:v>
                </c:pt>
                <c:pt idx="864">
                  <c:v>38606</c:v>
                </c:pt>
                <c:pt idx="865">
                  <c:v>38607</c:v>
                </c:pt>
                <c:pt idx="866">
                  <c:v>38608</c:v>
                </c:pt>
                <c:pt idx="867">
                  <c:v>38609</c:v>
                </c:pt>
                <c:pt idx="868">
                  <c:v>38610</c:v>
                </c:pt>
                <c:pt idx="869">
                  <c:v>38611</c:v>
                </c:pt>
                <c:pt idx="870">
                  <c:v>38612</c:v>
                </c:pt>
                <c:pt idx="871">
                  <c:v>38613</c:v>
                </c:pt>
                <c:pt idx="872">
                  <c:v>38614</c:v>
                </c:pt>
                <c:pt idx="873">
                  <c:v>38615</c:v>
                </c:pt>
                <c:pt idx="874">
                  <c:v>38616</c:v>
                </c:pt>
                <c:pt idx="875">
                  <c:v>38617</c:v>
                </c:pt>
                <c:pt idx="876">
                  <c:v>38618</c:v>
                </c:pt>
                <c:pt idx="877">
                  <c:v>38619</c:v>
                </c:pt>
                <c:pt idx="878">
                  <c:v>38620</c:v>
                </c:pt>
                <c:pt idx="879">
                  <c:v>38621</c:v>
                </c:pt>
                <c:pt idx="880">
                  <c:v>38622</c:v>
                </c:pt>
                <c:pt idx="881">
                  <c:v>38623</c:v>
                </c:pt>
                <c:pt idx="882">
                  <c:v>38624</c:v>
                </c:pt>
                <c:pt idx="883">
                  <c:v>38625</c:v>
                </c:pt>
                <c:pt idx="884">
                  <c:v>38626</c:v>
                </c:pt>
                <c:pt idx="885">
                  <c:v>38627</c:v>
                </c:pt>
                <c:pt idx="886">
                  <c:v>38628</c:v>
                </c:pt>
                <c:pt idx="887">
                  <c:v>38629</c:v>
                </c:pt>
                <c:pt idx="888">
                  <c:v>38630</c:v>
                </c:pt>
                <c:pt idx="889">
                  <c:v>38631</c:v>
                </c:pt>
                <c:pt idx="890">
                  <c:v>38632</c:v>
                </c:pt>
                <c:pt idx="891">
                  <c:v>38633</c:v>
                </c:pt>
                <c:pt idx="892">
                  <c:v>38634</c:v>
                </c:pt>
                <c:pt idx="893">
                  <c:v>38635</c:v>
                </c:pt>
                <c:pt idx="894">
                  <c:v>38636</c:v>
                </c:pt>
                <c:pt idx="895">
                  <c:v>38637</c:v>
                </c:pt>
                <c:pt idx="896">
                  <c:v>38638</c:v>
                </c:pt>
                <c:pt idx="897">
                  <c:v>38639</c:v>
                </c:pt>
                <c:pt idx="898">
                  <c:v>38640</c:v>
                </c:pt>
                <c:pt idx="899">
                  <c:v>38641</c:v>
                </c:pt>
                <c:pt idx="900">
                  <c:v>38642</c:v>
                </c:pt>
                <c:pt idx="901">
                  <c:v>38643</c:v>
                </c:pt>
                <c:pt idx="902">
                  <c:v>38644</c:v>
                </c:pt>
                <c:pt idx="903">
                  <c:v>38645</c:v>
                </c:pt>
                <c:pt idx="904">
                  <c:v>38646</c:v>
                </c:pt>
                <c:pt idx="905">
                  <c:v>38647</c:v>
                </c:pt>
                <c:pt idx="906">
                  <c:v>38648</c:v>
                </c:pt>
                <c:pt idx="907">
                  <c:v>38649</c:v>
                </c:pt>
                <c:pt idx="908">
                  <c:v>38650</c:v>
                </c:pt>
                <c:pt idx="909">
                  <c:v>38651</c:v>
                </c:pt>
                <c:pt idx="910">
                  <c:v>38652</c:v>
                </c:pt>
                <c:pt idx="911">
                  <c:v>38653</c:v>
                </c:pt>
                <c:pt idx="912">
                  <c:v>38654</c:v>
                </c:pt>
                <c:pt idx="913">
                  <c:v>38655</c:v>
                </c:pt>
                <c:pt idx="914">
                  <c:v>38656</c:v>
                </c:pt>
                <c:pt idx="915">
                  <c:v>38657</c:v>
                </c:pt>
                <c:pt idx="916">
                  <c:v>38658</c:v>
                </c:pt>
                <c:pt idx="917">
                  <c:v>38659</c:v>
                </c:pt>
                <c:pt idx="918">
                  <c:v>38660</c:v>
                </c:pt>
                <c:pt idx="919">
                  <c:v>38661</c:v>
                </c:pt>
                <c:pt idx="920">
                  <c:v>38662</c:v>
                </c:pt>
                <c:pt idx="921">
                  <c:v>38663</c:v>
                </c:pt>
                <c:pt idx="922">
                  <c:v>38664</c:v>
                </c:pt>
                <c:pt idx="923">
                  <c:v>38665</c:v>
                </c:pt>
                <c:pt idx="924">
                  <c:v>38666</c:v>
                </c:pt>
                <c:pt idx="925">
                  <c:v>38667</c:v>
                </c:pt>
                <c:pt idx="926">
                  <c:v>38668</c:v>
                </c:pt>
                <c:pt idx="927">
                  <c:v>38669</c:v>
                </c:pt>
                <c:pt idx="928">
                  <c:v>38670</c:v>
                </c:pt>
                <c:pt idx="929">
                  <c:v>38671</c:v>
                </c:pt>
                <c:pt idx="930">
                  <c:v>38672</c:v>
                </c:pt>
                <c:pt idx="931">
                  <c:v>38673</c:v>
                </c:pt>
                <c:pt idx="932">
                  <c:v>38674</c:v>
                </c:pt>
                <c:pt idx="933">
                  <c:v>38675</c:v>
                </c:pt>
                <c:pt idx="934">
                  <c:v>38676</c:v>
                </c:pt>
                <c:pt idx="935">
                  <c:v>38677</c:v>
                </c:pt>
                <c:pt idx="936">
                  <c:v>38678</c:v>
                </c:pt>
                <c:pt idx="937">
                  <c:v>38679</c:v>
                </c:pt>
                <c:pt idx="938">
                  <c:v>38680</c:v>
                </c:pt>
                <c:pt idx="939">
                  <c:v>38681</c:v>
                </c:pt>
                <c:pt idx="940">
                  <c:v>38682</c:v>
                </c:pt>
                <c:pt idx="941">
                  <c:v>38683</c:v>
                </c:pt>
                <c:pt idx="942">
                  <c:v>38684</c:v>
                </c:pt>
                <c:pt idx="943">
                  <c:v>38685</c:v>
                </c:pt>
                <c:pt idx="944">
                  <c:v>38686</c:v>
                </c:pt>
                <c:pt idx="945">
                  <c:v>38687</c:v>
                </c:pt>
                <c:pt idx="946">
                  <c:v>38688</c:v>
                </c:pt>
                <c:pt idx="947">
                  <c:v>38689</c:v>
                </c:pt>
                <c:pt idx="948">
                  <c:v>38690</c:v>
                </c:pt>
                <c:pt idx="949">
                  <c:v>38691</c:v>
                </c:pt>
                <c:pt idx="950">
                  <c:v>38692</c:v>
                </c:pt>
                <c:pt idx="951">
                  <c:v>38693</c:v>
                </c:pt>
                <c:pt idx="952">
                  <c:v>38694</c:v>
                </c:pt>
                <c:pt idx="953">
                  <c:v>38695</c:v>
                </c:pt>
                <c:pt idx="954">
                  <c:v>38696</c:v>
                </c:pt>
                <c:pt idx="955">
                  <c:v>38697</c:v>
                </c:pt>
                <c:pt idx="956">
                  <c:v>38698</c:v>
                </c:pt>
                <c:pt idx="957">
                  <c:v>38699</c:v>
                </c:pt>
                <c:pt idx="958">
                  <c:v>38700</c:v>
                </c:pt>
                <c:pt idx="959">
                  <c:v>38701</c:v>
                </c:pt>
                <c:pt idx="960">
                  <c:v>38702</c:v>
                </c:pt>
                <c:pt idx="961">
                  <c:v>38703</c:v>
                </c:pt>
                <c:pt idx="962">
                  <c:v>38704</c:v>
                </c:pt>
                <c:pt idx="963">
                  <c:v>38705</c:v>
                </c:pt>
                <c:pt idx="964">
                  <c:v>38706</c:v>
                </c:pt>
                <c:pt idx="965">
                  <c:v>38707</c:v>
                </c:pt>
                <c:pt idx="966">
                  <c:v>38708</c:v>
                </c:pt>
                <c:pt idx="967">
                  <c:v>38709</c:v>
                </c:pt>
                <c:pt idx="968">
                  <c:v>38710</c:v>
                </c:pt>
                <c:pt idx="969">
                  <c:v>38711</c:v>
                </c:pt>
                <c:pt idx="970">
                  <c:v>38712</c:v>
                </c:pt>
                <c:pt idx="971">
                  <c:v>38713</c:v>
                </c:pt>
                <c:pt idx="972">
                  <c:v>38714</c:v>
                </c:pt>
                <c:pt idx="973">
                  <c:v>38715</c:v>
                </c:pt>
                <c:pt idx="974">
                  <c:v>38716</c:v>
                </c:pt>
                <c:pt idx="975">
                  <c:v>38717</c:v>
                </c:pt>
              </c:numCache>
            </c:numRef>
          </c:cat>
          <c:val>
            <c:numRef>
              <c:f>'Calc-2'!$BI$11:$BI$986</c:f>
              <c:numCache>
                <c:formatCode>General</c:formatCode>
                <c:ptCount val="976"/>
                <c:pt idx="414" formatCode="0.00">
                  <c:v>3.9342106026785717</c:v>
                </c:pt>
                <c:pt idx="445" formatCode="0.00">
                  <c:v>3.0941661764705874</c:v>
                </c:pt>
                <c:pt idx="480" formatCode="0.00">
                  <c:v>0.13907223214285824</c:v>
                </c:pt>
                <c:pt idx="515" formatCode="0.00">
                  <c:v>-3.2794028571428582</c:v>
                </c:pt>
              </c:numCache>
            </c:numRef>
          </c:val>
        </c:ser>
        <c:ser>
          <c:idx val="3"/>
          <c:order val="3"/>
          <c:tx>
            <c:v>Meas-Qt(rate)-05</c:v>
          </c:tx>
          <c:spPr>
            <a:ln w="28575">
              <a:noFill/>
            </a:ln>
          </c:spPr>
          <c:marker>
            <c:symbol val="diamond"/>
            <c:size val="8"/>
            <c:spPr>
              <a:solidFill>
                <a:srgbClr val="FFFF99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'Calc-2'!$B$11:$B$986</c:f>
              <c:numCache>
                <c:formatCode>mm/dd/yy</c:formatCode>
                <c:ptCount val="976"/>
                <c:pt idx="0">
                  <c:v>37742</c:v>
                </c:pt>
                <c:pt idx="1">
                  <c:v>37743</c:v>
                </c:pt>
                <c:pt idx="2">
                  <c:v>37744</c:v>
                </c:pt>
                <c:pt idx="3">
                  <c:v>37745</c:v>
                </c:pt>
                <c:pt idx="4">
                  <c:v>37746</c:v>
                </c:pt>
                <c:pt idx="5">
                  <c:v>37747</c:v>
                </c:pt>
                <c:pt idx="6">
                  <c:v>37748</c:v>
                </c:pt>
                <c:pt idx="7">
                  <c:v>37749</c:v>
                </c:pt>
                <c:pt idx="8">
                  <c:v>37750</c:v>
                </c:pt>
                <c:pt idx="9">
                  <c:v>37751</c:v>
                </c:pt>
                <c:pt idx="10">
                  <c:v>37752</c:v>
                </c:pt>
                <c:pt idx="11">
                  <c:v>37753</c:v>
                </c:pt>
                <c:pt idx="12">
                  <c:v>37754</c:v>
                </c:pt>
                <c:pt idx="13">
                  <c:v>37755</c:v>
                </c:pt>
                <c:pt idx="14">
                  <c:v>37756</c:v>
                </c:pt>
                <c:pt idx="15">
                  <c:v>37757</c:v>
                </c:pt>
                <c:pt idx="16">
                  <c:v>37758</c:v>
                </c:pt>
                <c:pt idx="17">
                  <c:v>37759</c:v>
                </c:pt>
                <c:pt idx="18">
                  <c:v>37760</c:v>
                </c:pt>
                <c:pt idx="19">
                  <c:v>37761</c:v>
                </c:pt>
                <c:pt idx="20">
                  <c:v>37762</c:v>
                </c:pt>
                <c:pt idx="21">
                  <c:v>37763</c:v>
                </c:pt>
                <c:pt idx="22">
                  <c:v>37764</c:v>
                </c:pt>
                <c:pt idx="23">
                  <c:v>37765</c:v>
                </c:pt>
                <c:pt idx="24">
                  <c:v>37766</c:v>
                </c:pt>
                <c:pt idx="25">
                  <c:v>37767</c:v>
                </c:pt>
                <c:pt idx="26">
                  <c:v>37768</c:v>
                </c:pt>
                <c:pt idx="27">
                  <c:v>37769</c:v>
                </c:pt>
                <c:pt idx="28">
                  <c:v>37770</c:v>
                </c:pt>
                <c:pt idx="29">
                  <c:v>37771</c:v>
                </c:pt>
                <c:pt idx="30">
                  <c:v>37772</c:v>
                </c:pt>
                <c:pt idx="31">
                  <c:v>37773</c:v>
                </c:pt>
                <c:pt idx="32">
                  <c:v>37774</c:v>
                </c:pt>
                <c:pt idx="33">
                  <c:v>37775</c:v>
                </c:pt>
                <c:pt idx="34">
                  <c:v>37776</c:v>
                </c:pt>
                <c:pt idx="35">
                  <c:v>37777</c:v>
                </c:pt>
                <c:pt idx="36">
                  <c:v>37778</c:v>
                </c:pt>
                <c:pt idx="37">
                  <c:v>37779</c:v>
                </c:pt>
                <c:pt idx="38">
                  <c:v>37780</c:v>
                </c:pt>
                <c:pt idx="39">
                  <c:v>37781</c:v>
                </c:pt>
                <c:pt idx="40">
                  <c:v>37782</c:v>
                </c:pt>
                <c:pt idx="41">
                  <c:v>37783</c:v>
                </c:pt>
                <c:pt idx="42">
                  <c:v>37784</c:v>
                </c:pt>
                <c:pt idx="43">
                  <c:v>37785</c:v>
                </c:pt>
                <c:pt idx="44">
                  <c:v>37786</c:v>
                </c:pt>
                <c:pt idx="45">
                  <c:v>37787</c:v>
                </c:pt>
                <c:pt idx="46">
                  <c:v>37788</c:v>
                </c:pt>
                <c:pt idx="47">
                  <c:v>37789</c:v>
                </c:pt>
                <c:pt idx="48">
                  <c:v>37790</c:v>
                </c:pt>
                <c:pt idx="49">
                  <c:v>37791</c:v>
                </c:pt>
                <c:pt idx="50">
                  <c:v>37792</c:v>
                </c:pt>
                <c:pt idx="51">
                  <c:v>37793</c:v>
                </c:pt>
                <c:pt idx="52">
                  <c:v>37794</c:v>
                </c:pt>
                <c:pt idx="53">
                  <c:v>37795</c:v>
                </c:pt>
                <c:pt idx="54">
                  <c:v>37796</c:v>
                </c:pt>
                <c:pt idx="55">
                  <c:v>37797</c:v>
                </c:pt>
                <c:pt idx="56">
                  <c:v>37798</c:v>
                </c:pt>
                <c:pt idx="57">
                  <c:v>37799</c:v>
                </c:pt>
                <c:pt idx="58">
                  <c:v>37800</c:v>
                </c:pt>
                <c:pt idx="59">
                  <c:v>37801</c:v>
                </c:pt>
                <c:pt idx="60">
                  <c:v>37802</c:v>
                </c:pt>
                <c:pt idx="61">
                  <c:v>37803</c:v>
                </c:pt>
                <c:pt idx="62">
                  <c:v>37804</c:v>
                </c:pt>
                <c:pt idx="63">
                  <c:v>37805</c:v>
                </c:pt>
                <c:pt idx="64">
                  <c:v>37806</c:v>
                </c:pt>
                <c:pt idx="65">
                  <c:v>37807</c:v>
                </c:pt>
                <c:pt idx="66">
                  <c:v>37808</c:v>
                </c:pt>
                <c:pt idx="67">
                  <c:v>37809</c:v>
                </c:pt>
                <c:pt idx="68">
                  <c:v>37810</c:v>
                </c:pt>
                <c:pt idx="69">
                  <c:v>37811</c:v>
                </c:pt>
                <c:pt idx="70">
                  <c:v>37812</c:v>
                </c:pt>
                <c:pt idx="71">
                  <c:v>37813</c:v>
                </c:pt>
                <c:pt idx="72">
                  <c:v>37814</c:v>
                </c:pt>
                <c:pt idx="73">
                  <c:v>37815</c:v>
                </c:pt>
                <c:pt idx="74">
                  <c:v>37816</c:v>
                </c:pt>
                <c:pt idx="75">
                  <c:v>37817</c:v>
                </c:pt>
                <c:pt idx="76">
                  <c:v>37818</c:v>
                </c:pt>
                <c:pt idx="77">
                  <c:v>37819</c:v>
                </c:pt>
                <c:pt idx="78">
                  <c:v>37820</c:v>
                </c:pt>
                <c:pt idx="79">
                  <c:v>37821</c:v>
                </c:pt>
                <c:pt idx="80">
                  <c:v>37822</c:v>
                </c:pt>
                <c:pt idx="81">
                  <c:v>37823</c:v>
                </c:pt>
                <c:pt idx="82">
                  <c:v>37824</c:v>
                </c:pt>
                <c:pt idx="83">
                  <c:v>37825</c:v>
                </c:pt>
                <c:pt idx="84">
                  <c:v>37826</c:v>
                </c:pt>
                <c:pt idx="85">
                  <c:v>37827</c:v>
                </c:pt>
                <c:pt idx="86">
                  <c:v>37828</c:v>
                </c:pt>
                <c:pt idx="87">
                  <c:v>37829</c:v>
                </c:pt>
                <c:pt idx="88">
                  <c:v>37830</c:v>
                </c:pt>
                <c:pt idx="89">
                  <c:v>37831</c:v>
                </c:pt>
                <c:pt idx="90">
                  <c:v>37832</c:v>
                </c:pt>
                <c:pt idx="91">
                  <c:v>37833</c:v>
                </c:pt>
                <c:pt idx="92">
                  <c:v>37834</c:v>
                </c:pt>
                <c:pt idx="93">
                  <c:v>37835</c:v>
                </c:pt>
                <c:pt idx="94">
                  <c:v>37836</c:v>
                </c:pt>
                <c:pt idx="95">
                  <c:v>37837</c:v>
                </c:pt>
                <c:pt idx="96">
                  <c:v>37838</c:v>
                </c:pt>
                <c:pt idx="97">
                  <c:v>37839</c:v>
                </c:pt>
                <c:pt idx="98">
                  <c:v>37840</c:v>
                </c:pt>
                <c:pt idx="99">
                  <c:v>37841</c:v>
                </c:pt>
                <c:pt idx="100">
                  <c:v>37842</c:v>
                </c:pt>
                <c:pt idx="101">
                  <c:v>37843</c:v>
                </c:pt>
                <c:pt idx="102">
                  <c:v>37844</c:v>
                </c:pt>
                <c:pt idx="103">
                  <c:v>37845</c:v>
                </c:pt>
                <c:pt idx="104">
                  <c:v>37846</c:v>
                </c:pt>
                <c:pt idx="105">
                  <c:v>37847</c:v>
                </c:pt>
                <c:pt idx="106">
                  <c:v>37848</c:v>
                </c:pt>
                <c:pt idx="107">
                  <c:v>37849</c:v>
                </c:pt>
                <c:pt idx="108">
                  <c:v>37850</c:v>
                </c:pt>
                <c:pt idx="109">
                  <c:v>37851</c:v>
                </c:pt>
                <c:pt idx="110">
                  <c:v>37852</c:v>
                </c:pt>
                <c:pt idx="111">
                  <c:v>37853</c:v>
                </c:pt>
                <c:pt idx="112">
                  <c:v>37854</c:v>
                </c:pt>
                <c:pt idx="113">
                  <c:v>37855</c:v>
                </c:pt>
                <c:pt idx="114">
                  <c:v>37856</c:v>
                </c:pt>
                <c:pt idx="115">
                  <c:v>37857</c:v>
                </c:pt>
                <c:pt idx="116">
                  <c:v>37858</c:v>
                </c:pt>
                <c:pt idx="117">
                  <c:v>37859</c:v>
                </c:pt>
                <c:pt idx="118">
                  <c:v>37860</c:v>
                </c:pt>
                <c:pt idx="119">
                  <c:v>37861</c:v>
                </c:pt>
                <c:pt idx="120">
                  <c:v>37862</c:v>
                </c:pt>
                <c:pt idx="121">
                  <c:v>37863</c:v>
                </c:pt>
                <c:pt idx="122">
                  <c:v>37864</c:v>
                </c:pt>
                <c:pt idx="123">
                  <c:v>37865</c:v>
                </c:pt>
                <c:pt idx="124">
                  <c:v>37866</c:v>
                </c:pt>
                <c:pt idx="125">
                  <c:v>37867</c:v>
                </c:pt>
                <c:pt idx="126">
                  <c:v>37868</c:v>
                </c:pt>
                <c:pt idx="127">
                  <c:v>37869</c:v>
                </c:pt>
                <c:pt idx="128">
                  <c:v>37870</c:v>
                </c:pt>
                <c:pt idx="129">
                  <c:v>37871</c:v>
                </c:pt>
                <c:pt idx="130">
                  <c:v>37872</c:v>
                </c:pt>
                <c:pt idx="131">
                  <c:v>37873</c:v>
                </c:pt>
                <c:pt idx="132">
                  <c:v>37874</c:v>
                </c:pt>
                <c:pt idx="133">
                  <c:v>37875</c:v>
                </c:pt>
                <c:pt idx="134">
                  <c:v>37876</c:v>
                </c:pt>
                <c:pt idx="135">
                  <c:v>37877</c:v>
                </c:pt>
                <c:pt idx="136">
                  <c:v>37878</c:v>
                </c:pt>
                <c:pt idx="137">
                  <c:v>37879</c:v>
                </c:pt>
                <c:pt idx="138">
                  <c:v>37880</c:v>
                </c:pt>
                <c:pt idx="139">
                  <c:v>37881</c:v>
                </c:pt>
                <c:pt idx="140">
                  <c:v>37882</c:v>
                </c:pt>
                <c:pt idx="141">
                  <c:v>37883</c:v>
                </c:pt>
                <c:pt idx="142">
                  <c:v>37884</c:v>
                </c:pt>
                <c:pt idx="143">
                  <c:v>37885</c:v>
                </c:pt>
                <c:pt idx="144">
                  <c:v>37886</c:v>
                </c:pt>
                <c:pt idx="145">
                  <c:v>37887</c:v>
                </c:pt>
                <c:pt idx="146">
                  <c:v>37888</c:v>
                </c:pt>
                <c:pt idx="147">
                  <c:v>37889</c:v>
                </c:pt>
                <c:pt idx="148">
                  <c:v>37890</c:v>
                </c:pt>
                <c:pt idx="149">
                  <c:v>37891</c:v>
                </c:pt>
                <c:pt idx="150">
                  <c:v>37892</c:v>
                </c:pt>
                <c:pt idx="151">
                  <c:v>37893</c:v>
                </c:pt>
                <c:pt idx="152">
                  <c:v>37894</c:v>
                </c:pt>
                <c:pt idx="153">
                  <c:v>37895</c:v>
                </c:pt>
                <c:pt idx="154">
                  <c:v>37896</c:v>
                </c:pt>
                <c:pt idx="155">
                  <c:v>37897</c:v>
                </c:pt>
                <c:pt idx="156">
                  <c:v>37898</c:v>
                </c:pt>
                <c:pt idx="157">
                  <c:v>37899</c:v>
                </c:pt>
                <c:pt idx="158">
                  <c:v>37900</c:v>
                </c:pt>
                <c:pt idx="159">
                  <c:v>37901</c:v>
                </c:pt>
                <c:pt idx="160">
                  <c:v>37902</c:v>
                </c:pt>
                <c:pt idx="161">
                  <c:v>37903</c:v>
                </c:pt>
                <c:pt idx="162">
                  <c:v>37904</c:v>
                </c:pt>
                <c:pt idx="163">
                  <c:v>37905</c:v>
                </c:pt>
                <c:pt idx="164">
                  <c:v>37906</c:v>
                </c:pt>
                <c:pt idx="165">
                  <c:v>37907</c:v>
                </c:pt>
                <c:pt idx="166">
                  <c:v>37908</c:v>
                </c:pt>
                <c:pt idx="167">
                  <c:v>37909</c:v>
                </c:pt>
                <c:pt idx="168">
                  <c:v>37910</c:v>
                </c:pt>
                <c:pt idx="169">
                  <c:v>37911</c:v>
                </c:pt>
                <c:pt idx="170">
                  <c:v>37912</c:v>
                </c:pt>
                <c:pt idx="171">
                  <c:v>37913</c:v>
                </c:pt>
                <c:pt idx="172">
                  <c:v>37914</c:v>
                </c:pt>
                <c:pt idx="173">
                  <c:v>37915</c:v>
                </c:pt>
                <c:pt idx="174">
                  <c:v>37916</c:v>
                </c:pt>
                <c:pt idx="175">
                  <c:v>37917</c:v>
                </c:pt>
                <c:pt idx="176">
                  <c:v>37918</c:v>
                </c:pt>
                <c:pt idx="177">
                  <c:v>37919</c:v>
                </c:pt>
                <c:pt idx="178">
                  <c:v>37920</c:v>
                </c:pt>
                <c:pt idx="179">
                  <c:v>37921</c:v>
                </c:pt>
                <c:pt idx="180">
                  <c:v>37922</c:v>
                </c:pt>
                <c:pt idx="181">
                  <c:v>37923</c:v>
                </c:pt>
                <c:pt idx="182">
                  <c:v>37924</c:v>
                </c:pt>
                <c:pt idx="183">
                  <c:v>37925</c:v>
                </c:pt>
                <c:pt idx="184">
                  <c:v>37926</c:v>
                </c:pt>
                <c:pt idx="185">
                  <c:v>37927</c:v>
                </c:pt>
                <c:pt idx="186">
                  <c:v>37928</c:v>
                </c:pt>
                <c:pt idx="187">
                  <c:v>37929</c:v>
                </c:pt>
                <c:pt idx="188">
                  <c:v>37930</c:v>
                </c:pt>
                <c:pt idx="189">
                  <c:v>37931</c:v>
                </c:pt>
                <c:pt idx="190">
                  <c:v>37932</c:v>
                </c:pt>
                <c:pt idx="191">
                  <c:v>37933</c:v>
                </c:pt>
                <c:pt idx="192">
                  <c:v>37934</c:v>
                </c:pt>
                <c:pt idx="193">
                  <c:v>37935</c:v>
                </c:pt>
                <c:pt idx="194">
                  <c:v>37936</c:v>
                </c:pt>
                <c:pt idx="195">
                  <c:v>37937</c:v>
                </c:pt>
                <c:pt idx="196">
                  <c:v>37938</c:v>
                </c:pt>
                <c:pt idx="197">
                  <c:v>37939</c:v>
                </c:pt>
                <c:pt idx="198">
                  <c:v>37940</c:v>
                </c:pt>
                <c:pt idx="199">
                  <c:v>37941</c:v>
                </c:pt>
                <c:pt idx="200">
                  <c:v>37942</c:v>
                </c:pt>
                <c:pt idx="201">
                  <c:v>37943</c:v>
                </c:pt>
                <c:pt idx="202">
                  <c:v>37944</c:v>
                </c:pt>
                <c:pt idx="203">
                  <c:v>37945</c:v>
                </c:pt>
                <c:pt idx="204">
                  <c:v>37946</c:v>
                </c:pt>
                <c:pt idx="205">
                  <c:v>37947</c:v>
                </c:pt>
                <c:pt idx="206">
                  <c:v>37948</c:v>
                </c:pt>
                <c:pt idx="207">
                  <c:v>37949</c:v>
                </c:pt>
                <c:pt idx="208">
                  <c:v>37950</c:v>
                </c:pt>
                <c:pt idx="209">
                  <c:v>37951</c:v>
                </c:pt>
                <c:pt idx="210">
                  <c:v>37952</c:v>
                </c:pt>
                <c:pt idx="211">
                  <c:v>37953</c:v>
                </c:pt>
                <c:pt idx="212">
                  <c:v>37954</c:v>
                </c:pt>
                <c:pt idx="213">
                  <c:v>37955</c:v>
                </c:pt>
                <c:pt idx="214">
                  <c:v>37956</c:v>
                </c:pt>
                <c:pt idx="215">
                  <c:v>37957</c:v>
                </c:pt>
                <c:pt idx="216">
                  <c:v>37958</c:v>
                </c:pt>
                <c:pt idx="217">
                  <c:v>37959</c:v>
                </c:pt>
                <c:pt idx="218">
                  <c:v>37960</c:v>
                </c:pt>
                <c:pt idx="219">
                  <c:v>37961</c:v>
                </c:pt>
                <c:pt idx="220">
                  <c:v>37962</c:v>
                </c:pt>
                <c:pt idx="221">
                  <c:v>37963</c:v>
                </c:pt>
                <c:pt idx="222">
                  <c:v>37964</c:v>
                </c:pt>
                <c:pt idx="223">
                  <c:v>37965</c:v>
                </c:pt>
                <c:pt idx="224">
                  <c:v>37966</c:v>
                </c:pt>
                <c:pt idx="225">
                  <c:v>37967</c:v>
                </c:pt>
                <c:pt idx="226">
                  <c:v>37968</c:v>
                </c:pt>
                <c:pt idx="227">
                  <c:v>37969</c:v>
                </c:pt>
                <c:pt idx="228">
                  <c:v>37970</c:v>
                </c:pt>
                <c:pt idx="229">
                  <c:v>37971</c:v>
                </c:pt>
                <c:pt idx="230">
                  <c:v>37972</c:v>
                </c:pt>
                <c:pt idx="231">
                  <c:v>37973</c:v>
                </c:pt>
                <c:pt idx="232">
                  <c:v>37974</c:v>
                </c:pt>
                <c:pt idx="233">
                  <c:v>37975</c:v>
                </c:pt>
                <c:pt idx="234">
                  <c:v>37976</c:v>
                </c:pt>
                <c:pt idx="235">
                  <c:v>37977</c:v>
                </c:pt>
                <c:pt idx="236">
                  <c:v>37978</c:v>
                </c:pt>
                <c:pt idx="237">
                  <c:v>37979</c:v>
                </c:pt>
                <c:pt idx="238">
                  <c:v>37980</c:v>
                </c:pt>
                <c:pt idx="239">
                  <c:v>37981</c:v>
                </c:pt>
                <c:pt idx="240">
                  <c:v>37982</c:v>
                </c:pt>
                <c:pt idx="241">
                  <c:v>37983</c:v>
                </c:pt>
                <c:pt idx="242">
                  <c:v>37984</c:v>
                </c:pt>
                <c:pt idx="243">
                  <c:v>37985</c:v>
                </c:pt>
                <c:pt idx="244">
                  <c:v>37986</c:v>
                </c:pt>
                <c:pt idx="245">
                  <c:v>37987</c:v>
                </c:pt>
                <c:pt idx="246">
                  <c:v>37988</c:v>
                </c:pt>
                <c:pt idx="247">
                  <c:v>37989</c:v>
                </c:pt>
                <c:pt idx="248">
                  <c:v>37990</c:v>
                </c:pt>
                <c:pt idx="249">
                  <c:v>37991</c:v>
                </c:pt>
                <c:pt idx="250">
                  <c:v>37992</c:v>
                </c:pt>
                <c:pt idx="251">
                  <c:v>37993</c:v>
                </c:pt>
                <c:pt idx="252">
                  <c:v>37994</c:v>
                </c:pt>
                <c:pt idx="253">
                  <c:v>37995</c:v>
                </c:pt>
                <c:pt idx="254">
                  <c:v>37996</c:v>
                </c:pt>
                <c:pt idx="255">
                  <c:v>37997</c:v>
                </c:pt>
                <c:pt idx="256">
                  <c:v>37998</c:v>
                </c:pt>
                <c:pt idx="257">
                  <c:v>37999</c:v>
                </c:pt>
                <c:pt idx="258">
                  <c:v>38000</c:v>
                </c:pt>
                <c:pt idx="259">
                  <c:v>38001</c:v>
                </c:pt>
                <c:pt idx="260">
                  <c:v>38002</c:v>
                </c:pt>
                <c:pt idx="261">
                  <c:v>38003</c:v>
                </c:pt>
                <c:pt idx="262">
                  <c:v>38004</c:v>
                </c:pt>
                <c:pt idx="263">
                  <c:v>38005</c:v>
                </c:pt>
                <c:pt idx="264">
                  <c:v>38006</c:v>
                </c:pt>
                <c:pt idx="265">
                  <c:v>38007</c:v>
                </c:pt>
                <c:pt idx="266">
                  <c:v>38008</c:v>
                </c:pt>
                <c:pt idx="267">
                  <c:v>38009</c:v>
                </c:pt>
                <c:pt idx="268">
                  <c:v>38010</c:v>
                </c:pt>
                <c:pt idx="269">
                  <c:v>38011</c:v>
                </c:pt>
                <c:pt idx="270">
                  <c:v>38012</c:v>
                </c:pt>
                <c:pt idx="271">
                  <c:v>38013</c:v>
                </c:pt>
                <c:pt idx="272">
                  <c:v>38014</c:v>
                </c:pt>
                <c:pt idx="273">
                  <c:v>38015</c:v>
                </c:pt>
                <c:pt idx="274">
                  <c:v>38016</c:v>
                </c:pt>
                <c:pt idx="275">
                  <c:v>38017</c:v>
                </c:pt>
                <c:pt idx="276">
                  <c:v>38018</c:v>
                </c:pt>
                <c:pt idx="277">
                  <c:v>38019</c:v>
                </c:pt>
                <c:pt idx="278">
                  <c:v>38020</c:v>
                </c:pt>
                <c:pt idx="279">
                  <c:v>38021</c:v>
                </c:pt>
                <c:pt idx="280">
                  <c:v>38022</c:v>
                </c:pt>
                <c:pt idx="281">
                  <c:v>38023</c:v>
                </c:pt>
                <c:pt idx="282">
                  <c:v>38024</c:v>
                </c:pt>
                <c:pt idx="283">
                  <c:v>38025</c:v>
                </c:pt>
                <c:pt idx="284">
                  <c:v>38026</c:v>
                </c:pt>
                <c:pt idx="285">
                  <c:v>38027</c:v>
                </c:pt>
                <c:pt idx="286">
                  <c:v>38028</c:v>
                </c:pt>
                <c:pt idx="287">
                  <c:v>38029</c:v>
                </c:pt>
                <c:pt idx="288">
                  <c:v>38030</c:v>
                </c:pt>
                <c:pt idx="289">
                  <c:v>38031</c:v>
                </c:pt>
                <c:pt idx="290">
                  <c:v>38032</c:v>
                </c:pt>
                <c:pt idx="291">
                  <c:v>38033</c:v>
                </c:pt>
                <c:pt idx="292">
                  <c:v>38034</c:v>
                </c:pt>
                <c:pt idx="293">
                  <c:v>38035</c:v>
                </c:pt>
                <c:pt idx="294">
                  <c:v>38036</c:v>
                </c:pt>
                <c:pt idx="295">
                  <c:v>38037</c:v>
                </c:pt>
                <c:pt idx="296">
                  <c:v>38038</c:v>
                </c:pt>
                <c:pt idx="297">
                  <c:v>38039</c:v>
                </c:pt>
                <c:pt idx="298">
                  <c:v>38040</c:v>
                </c:pt>
                <c:pt idx="299">
                  <c:v>38041</c:v>
                </c:pt>
                <c:pt idx="300">
                  <c:v>38042</c:v>
                </c:pt>
                <c:pt idx="301">
                  <c:v>38043</c:v>
                </c:pt>
                <c:pt idx="302">
                  <c:v>38044</c:v>
                </c:pt>
                <c:pt idx="303">
                  <c:v>38045</c:v>
                </c:pt>
                <c:pt idx="304">
                  <c:v>38046</c:v>
                </c:pt>
                <c:pt idx="305">
                  <c:v>38047</c:v>
                </c:pt>
                <c:pt idx="306">
                  <c:v>38048</c:v>
                </c:pt>
                <c:pt idx="307">
                  <c:v>38049</c:v>
                </c:pt>
                <c:pt idx="308">
                  <c:v>38050</c:v>
                </c:pt>
                <c:pt idx="309">
                  <c:v>38051</c:v>
                </c:pt>
                <c:pt idx="310">
                  <c:v>38052</c:v>
                </c:pt>
                <c:pt idx="311">
                  <c:v>38053</c:v>
                </c:pt>
                <c:pt idx="312">
                  <c:v>38054</c:v>
                </c:pt>
                <c:pt idx="313">
                  <c:v>38055</c:v>
                </c:pt>
                <c:pt idx="314">
                  <c:v>38056</c:v>
                </c:pt>
                <c:pt idx="315">
                  <c:v>38057</c:v>
                </c:pt>
                <c:pt idx="316">
                  <c:v>38058</c:v>
                </c:pt>
                <c:pt idx="317">
                  <c:v>38059</c:v>
                </c:pt>
                <c:pt idx="318">
                  <c:v>38060</c:v>
                </c:pt>
                <c:pt idx="319">
                  <c:v>38061</c:v>
                </c:pt>
                <c:pt idx="320">
                  <c:v>38062</c:v>
                </c:pt>
                <c:pt idx="321">
                  <c:v>38063</c:v>
                </c:pt>
                <c:pt idx="322">
                  <c:v>38064</c:v>
                </c:pt>
                <c:pt idx="323">
                  <c:v>38065</c:v>
                </c:pt>
                <c:pt idx="324">
                  <c:v>38066</c:v>
                </c:pt>
                <c:pt idx="325">
                  <c:v>38067</c:v>
                </c:pt>
                <c:pt idx="326">
                  <c:v>38068</c:v>
                </c:pt>
                <c:pt idx="327">
                  <c:v>38069</c:v>
                </c:pt>
                <c:pt idx="328">
                  <c:v>38070</c:v>
                </c:pt>
                <c:pt idx="329">
                  <c:v>38071</c:v>
                </c:pt>
                <c:pt idx="330">
                  <c:v>38072</c:v>
                </c:pt>
                <c:pt idx="331">
                  <c:v>38073</c:v>
                </c:pt>
                <c:pt idx="332">
                  <c:v>38074</c:v>
                </c:pt>
                <c:pt idx="333">
                  <c:v>38075</c:v>
                </c:pt>
                <c:pt idx="334">
                  <c:v>38076</c:v>
                </c:pt>
                <c:pt idx="335">
                  <c:v>38077</c:v>
                </c:pt>
                <c:pt idx="336">
                  <c:v>38078</c:v>
                </c:pt>
                <c:pt idx="337">
                  <c:v>38079</c:v>
                </c:pt>
                <c:pt idx="338">
                  <c:v>38080</c:v>
                </c:pt>
                <c:pt idx="339">
                  <c:v>38081</c:v>
                </c:pt>
                <c:pt idx="340">
                  <c:v>38082</c:v>
                </c:pt>
                <c:pt idx="341">
                  <c:v>38083</c:v>
                </c:pt>
                <c:pt idx="342">
                  <c:v>38084</c:v>
                </c:pt>
                <c:pt idx="343">
                  <c:v>38085</c:v>
                </c:pt>
                <c:pt idx="344">
                  <c:v>38086</c:v>
                </c:pt>
                <c:pt idx="345">
                  <c:v>38087</c:v>
                </c:pt>
                <c:pt idx="346">
                  <c:v>38088</c:v>
                </c:pt>
                <c:pt idx="347">
                  <c:v>38089</c:v>
                </c:pt>
                <c:pt idx="348">
                  <c:v>38090</c:v>
                </c:pt>
                <c:pt idx="349">
                  <c:v>38091</c:v>
                </c:pt>
                <c:pt idx="350">
                  <c:v>38092</c:v>
                </c:pt>
                <c:pt idx="351">
                  <c:v>38093</c:v>
                </c:pt>
                <c:pt idx="352">
                  <c:v>38094</c:v>
                </c:pt>
                <c:pt idx="353">
                  <c:v>38095</c:v>
                </c:pt>
                <c:pt idx="354">
                  <c:v>38096</c:v>
                </c:pt>
                <c:pt idx="355">
                  <c:v>38097</c:v>
                </c:pt>
                <c:pt idx="356">
                  <c:v>38098</c:v>
                </c:pt>
                <c:pt idx="357">
                  <c:v>38099</c:v>
                </c:pt>
                <c:pt idx="358">
                  <c:v>38100</c:v>
                </c:pt>
                <c:pt idx="359">
                  <c:v>38101</c:v>
                </c:pt>
                <c:pt idx="360">
                  <c:v>38102</c:v>
                </c:pt>
                <c:pt idx="361">
                  <c:v>38103</c:v>
                </c:pt>
                <c:pt idx="362">
                  <c:v>38104</c:v>
                </c:pt>
                <c:pt idx="363">
                  <c:v>38105</c:v>
                </c:pt>
                <c:pt idx="364">
                  <c:v>38106</c:v>
                </c:pt>
                <c:pt idx="365">
                  <c:v>38107</c:v>
                </c:pt>
                <c:pt idx="366">
                  <c:v>38108</c:v>
                </c:pt>
                <c:pt idx="367">
                  <c:v>38109</c:v>
                </c:pt>
                <c:pt idx="368">
                  <c:v>38110</c:v>
                </c:pt>
                <c:pt idx="369">
                  <c:v>38111</c:v>
                </c:pt>
                <c:pt idx="370">
                  <c:v>38112</c:v>
                </c:pt>
                <c:pt idx="371">
                  <c:v>38113</c:v>
                </c:pt>
                <c:pt idx="372">
                  <c:v>38114</c:v>
                </c:pt>
                <c:pt idx="373">
                  <c:v>38115</c:v>
                </c:pt>
                <c:pt idx="374">
                  <c:v>38116</c:v>
                </c:pt>
                <c:pt idx="375">
                  <c:v>38117</c:v>
                </c:pt>
                <c:pt idx="376">
                  <c:v>38118</c:v>
                </c:pt>
                <c:pt idx="377">
                  <c:v>38119</c:v>
                </c:pt>
                <c:pt idx="378">
                  <c:v>38120</c:v>
                </c:pt>
                <c:pt idx="379">
                  <c:v>38121</c:v>
                </c:pt>
                <c:pt idx="380">
                  <c:v>38122</c:v>
                </c:pt>
                <c:pt idx="381">
                  <c:v>38123</c:v>
                </c:pt>
                <c:pt idx="382">
                  <c:v>38124</c:v>
                </c:pt>
                <c:pt idx="383">
                  <c:v>38125</c:v>
                </c:pt>
                <c:pt idx="384">
                  <c:v>38126</c:v>
                </c:pt>
                <c:pt idx="385">
                  <c:v>38127</c:v>
                </c:pt>
                <c:pt idx="386">
                  <c:v>38128</c:v>
                </c:pt>
                <c:pt idx="387">
                  <c:v>38129</c:v>
                </c:pt>
                <c:pt idx="388">
                  <c:v>38130</c:v>
                </c:pt>
                <c:pt idx="389">
                  <c:v>38131</c:v>
                </c:pt>
                <c:pt idx="390">
                  <c:v>38132</c:v>
                </c:pt>
                <c:pt idx="391">
                  <c:v>38133</c:v>
                </c:pt>
                <c:pt idx="392">
                  <c:v>38134</c:v>
                </c:pt>
                <c:pt idx="393">
                  <c:v>38135</c:v>
                </c:pt>
                <c:pt idx="394">
                  <c:v>38136</c:v>
                </c:pt>
                <c:pt idx="395">
                  <c:v>38137</c:v>
                </c:pt>
                <c:pt idx="396">
                  <c:v>38138</c:v>
                </c:pt>
                <c:pt idx="397">
                  <c:v>38139</c:v>
                </c:pt>
                <c:pt idx="398">
                  <c:v>38140</c:v>
                </c:pt>
                <c:pt idx="399">
                  <c:v>38141</c:v>
                </c:pt>
                <c:pt idx="400">
                  <c:v>38142</c:v>
                </c:pt>
                <c:pt idx="401">
                  <c:v>38143</c:v>
                </c:pt>
                <c:pt idx="402">
                  <c:v>38144</c:v>
                </c:pt>
                <c:pt idx="403">
                  <c:v>38145</c:v>
                </c:pt>
                <c:pt idx="404">
                  <c:v>38146</c:v>
                </c:pt>
                <c:pt idx="405">
                  <c:v>38147</c:v>
                </c:pt>
                <c:pt idx="406">
                  <c:v>38148</c:v>
                </c:pt>
                <c:pt idx="407">
                  <c:v>38149</c:v>
                </c:pt>
                <c:pt idx="408">
                  <c:v>38150</c:v>
                </c:pt>
                <c:pt idx="409">
                  <c:v>38151</c:v>
                </c:pt>
                <c:pt idx="410">
                  <c:v>38152</c:v>
                </c:pt>
                <c:pt idx="411">
                  <c:v>38153</c:v>
                </c:pt>
                <c:pt idx="412">
                  <c:v>38154</c:v>
                </c:pt>
                <c:pt idx="413">
                  <c:v>38155</c:v>
                </c:pt>
                <c:pt idx="414">
                  <c:v>38156</c:v>
                </c:pt>
                <c:pt idx="415">
                  <c:v>38157</c:v>
                </c:pt>
                <c:pt idx="416">
                  <c:v>38158</c:v>
                </c:pt>
                <c:pt idx="417">
                  <c:v>38159</c:v>
                </c:pt>
                <c:pt idx="418">
                  <c:v>38160</c:v>
                </c:pt>
                <c:pt idx="419">
                  <c:v>38161</c:v>
                </c:pt>
                <c:pt idx="420">
                  <c:v>38162</c:v>
                </c:pt>
                <c:pt idx="421">
                  <c:v>38163</c:v>
                </c:pt>
                <c:pt idx="422">
                  <c:v>38164</c:v>
                </c:pt>
                <c:pt idx="423">
                  <c:v>38165</c:v>
                </c:pt>
                <c:pt idx="424">
                  <c:v>38166</c:v>
                </c:pt>
                <c:pt idx="425">
                  <c:v>38167</c:v>
                </c:pt>
                <c:pt idx="426">
                  <c:v>38168</c:v>
                </c:pt>
                <c:pt idx="427">
                  <c:v>38169</c:v>
                </c:pt>
                <c:pt idx="428">
                  <c:v>38170</c:v>
                </c:pt>
                <c:pt idx="429">
                  <c:v>38171</c:v>
                </c:pt>
                <c:pt idx="430">
                  <c:v>38172</c:v>
                </c:pt>
                <c:pt idx="431">
                  <c:v>38173</c:v>
                </c:pt>
                <c:pt idx="432">
                  <c:v>38174</c:v>
                </c:pt>
                <c:pt idx="433">
                  <c:v>38175</c:v>
                </c:pt>
                <c:pt idx="434">
                  <c:v>38176</c:v>
                </c:pt>
                <c:pt idx="435">
                  <c:v>38177</c:v>
                </c:pt>
                <c:pt idx="436">
                  <c:v>38178</c:v>
                </c:pt>
                <c:pt idx="437">
                  <c:v>38179</c:v>
                </c:pt>
                <c:pt idx="438">
                  <c:v>38180</c:v>
                </c:pt>
                <c:pt idx="439">
                  <c:v>38181</c:v>
                </c:pt>
                <c:pt idx="440">
                  <c:v>38182</c:v>
                </c:pt>
                <c:pt idx="441">
                  <c:v>38183</c:v>
                </c:pt>
                <c:pt idx="442">
                  <c:v>38184</c:v>
                </c:pt>
                <c:pt idx="443">
                  <c:v>38185</c:v>
                </c:pt>
                <c:pt idx="444">
                  <c:v>38186</c:v>
                </c:pt>
                <c:pt idx="445">
                  <c:v>38187</c:v>
                </c:pt>
                <c:pt idx="446">
                  <c:v>38188</c:v>
                </c:pt>
                <c:pt idx="447">
                  <c:v>38189</c:v>
                </c:pt>
                <c:pt idx="448">
                  <c:v>38190</c:v>
                </c:pt>
                <c:pt idx="449">
                  <c:v>38191</c:v>
                </c:pt>
                <c:pt idx="450">
                  <c:v>38192</c:v>
                </c:pt>
                <c:pt idx="451">
                  <c:v>38193</c:v>
                </c:pt>
                <c:pt idx="452">
                  <c:v>38194</c:v>
                </c:pt>
                <c:pt idx="453">
                  <c:v>38195</c:v>
                </c:pt>
                <c:pt idx="454">
                  <c:v>38196</c:v>
                </c:pt>
                <c:pt idx="455">
                  <c:v>38197</c:v>
                </c:pt>
                <c:pt idx="456">
                  <c:v>38198</c:v>
                </c:pt>
                <c:pt idx="457">
                  <c:v>38199</c:v>
                </c:pt>
                <c:pt idx="458">
                  <c:v>38200</c:v>
                </c:pt>
                <c:pt idx="459">
                  <c:v>38201</c:v>
                </c:pt>
                <c:pt idx="460">
                  <c:v>38202</c:v>
                </c:pt>
                <c:pt idx="461">
                  <c:v>38203</c:v>
                </c:pt>
                <c:pt idx="462">
                  <c:v>38204</c:v>
                </c:pt>
                <c:pt idx="463">
                  <c:v>38205</c:v>
                </c:pt>
                <c:pt idx="464">
                  <c:v>38206</c:v>
                </c:pt>
                <c:pt idx="465">
                  <c:v>38207</c:v>
                </c:pt>
                <c:pt idx="466">
                  <c:v>38208</c:v>
                </c:pt>
                <c:pt idx="467">
                  <c:v>38209</c:v>
                </c:pt>
                <c:pt idx="468">
                  <c:v>38210</c:v>
                </c:pt>
                <c:pt idx="469">
                  <c:v>38211</c:v>
                </c:pt>
                <c:pt idx="470">
                  <c:v>38212</c:v>
                </c:pt>
                <c:pt idx="471">
                  <c:v>38213</c:v>
                </c:pt>
                <c:pt idx="472">
                  <c:v>38214</c:v>
                </c:pt>
                <c:pt idx="473">
                  <c:v>38215</c:v>
                </c:pt>
                <c:pt idx="474">
                  <c:v>38216</c:v>
                </c:pt>
                <c:pt idx="475">
                  <c:v>38217</c:v>
                </c:pt>
                <c:pt idx="476">
                  <c:v>38218</c:v>
                </c:pt>
                <c:pt idx="477">
                  <c:v>38219</c:v>
                </c:pt>
                <c:pt idx="478">
                  <c:v>38220</c:v>
                </c:pt>
                <c:pt idx="479">
                  <c:v>38221</c:v>
                </c:pt>
                <c:pt idx="480">
                  <c:v>38222</c:v>
                </c:pt>
                <c:pt idx="481">
                  <c:v>38223</c:v>
                </c:pt>
                <c:pt idx="482">
                  <c:v>38224</c:v>
                </c:pt>
                <c:pt idx="483">
                  <c:v>38225</c:v>
                </c:pt>
                <c:pt idx="484">
                  <c:v>38226</c:v>
                </c:pt>
                <c:pt idx="485">
                  <c:v>38227</c:v>
                </c:pt>
                <c:pt idx="486">
                  <c:v>38228</c:v>
                </c:pt>
                <c:pt idx="487">
                  <c:v>38229</c:v>
                </c:pt>
                <c:pt idx="488">
                  <c:v>38230</c:v>
                </c:pt>
                <c:pt idx="489">
                  <c:v>38231</c:v>
                </c:pt>
                <c:pt idx="490">
                  <c:v>38232</c:v>
                </c:pt>
                <c:pt idx="491">
                  <c:v>38233</c:v>
                </c:pt>
                <c:pt idx="492">
                  <c:v>38234</c:v>
                </c:pt>
                <c:pt idx="493">
                  <c:v>38235</c:v>
                </c:pt>
                <c:pt idx="494">
                  <c:v>38236</c:v>
                </c:pt>
                <c:pt idx="495">
                  <c:v>38237</c:v>
                </c:pt>
                <c:pt idx="496">
                  <c:v>38238</c:v>
                </c:pt>
                <c:pt idx="497">
                  <c:v>38239</c:v>
                </c:pt>
                <c:pt idx="498">
                  <c:v>38240</c:v>
                </c:pt>
                <c:pt idx="499">
                  <c:v>38241</c:v>
                </c:pt>
                <c:pt idx="500">
                  <c:v>38242</c:v>
                </c:pt>
                <c:pt idx="501">
                  <c:v>38243</c:v>
                </c:pt>
                <c:pt idx="502">
                  <c:v>38244</c:v>
                </c:pt>
                <c:pt idx="503">
                  <c:v>38245</c:v>
                </c:pt>
                <c:pt idx="504">
                  <c:v>38246</c:v>
                </c:pt>
                <c:pt idx="505">
                  <c:v>38247</c:v>
                </c:pt>
                <c:pt idx="506">
                  <c:v>38248</c:v>
                </c:pt>
                <c:pt idx="507">
                  <c:v>38249</c:v>
                </c:pt>
                <c:pt idx="508">
                  <c:v>38250</c:v>
                </c:pt>
                <c:pt idx="509">
                  <c:v>38251</c:v>
                </c:pt>
                <c:pt idx="510">
                  <c:v>38252</c:v>
                </c:pt>
                <c:pt idx="511">
                  <c:v>38253</c:v>
                </c:pt>
                <c:pt idx="512">
                  <c:v>38254</c:v>
                </c:pt>
                <c:pt idx="513">
                  <c:v>38255</c:v>
                </c:pt>
                <c:pt idx="514">
                  <c:v>38256</c:v>
                </c:pt>
                <c:pt idx="515">
                  <c:v>38257</c:v>
                </c:pt>
                <c:pt idx="516">
                  <c:v>38258</c:v>
                </c:pt>
                <c:pt idx="517">
                  <c:v>38259</c:v>
                </c:pt>
                <c:pt idx="518">
                  <c:v>38260</c:v>
                </c:pt>
                <c:pt idx="519">
                  <c:v>38261</c:v>
                </c:pt>
                <c:pt idx="520">
                  <c:v>38262</c:v>
                </c:pt>
                <c:pt idx="521">
                  <c:v>38263</c:v>
                </c:pt>
                <c:pt idx="522">
                  <c:v>38264</c:v>
                </c:pt>
                <c:pt idx="523">
                  <c:v>38265</c:v>
                </c:pt>
                <c:pt idx="524">
                  <c:v>38266</c:v>
                </c:pt>
                <c:pt idx="525">
                  <c:v>38267</c:v>
                </c:pt>
                <c:pt idx="526">
                  <c:v>38268</c:v>
                </c:pt>
                <c:pt idx="527">
                  <c:v>38269</c:v>
                </c:pt>
                <c:pt idx="528">
                  <c:v>38270</c:v>
                </c:pt>
                <c:pt idx="529">
                  <c:v>38271</c:v>
                </c:pt>
                <c:pt idx="530">
                  <c:v>38272</c:v>
                </c:pt>
                <c:pt idx="531">
                  <c:v>38273</c:v>
                </c:pt>
                <c:pt idx="532">
                  <c:v>38274</c:v>
                </c:pt>
                <c:pt idx="533">
                  <c:v>38275</c:v>
                </c:pt>
                <c:pt idx="534">
                  <c:v>38276</c:v>
                </c:pt>
                <c:pt idx="535">
                  <c:v>38277</c:v>
                </c:pt>
                <c:pt idx="536">
                  <c:v>38278</c:v>
                </c:pt>
                <c:pt idx="537">
                  <c:v>38279</c:v>
                </c:pt>
                <c:pt idx="538">
                  <c:v>38280</c:v>
                </c:pt>
                <c:pt idx="539">
                  <c:v>38281</c:v>
                </c:pt>
                <c:pt idx="540">
                  <c:v>38282</c:v>
                </c:pt>
                <c:pt idx="541">
                  <c:v>38283</c:v>
                </c:pt>
                <c:pt idx="542">
                  <c:v>38284</c:v>
                </c:pt>
                <c:pt idx="543">
                  <c:v>38285</c:v>
                </c:pt>
                <c:pt idx="544">
                  <c:v>38286</c:v>
                </c:pt>
                <c:pt idx="545">
                  <c:v>38287</c:v>
                </c:pt>
                <c:pt idx="546">
                  <c:v>38288</c:v>
                </c:pt>
                <c:pt idx="547">
                  <c:v>38289</c:v>
                </c:pt>
                <c:pt idx="548">
                  <c:v>38290</c:v>
                </c:pt>
                <c:pt idx="549">
                  <c:v>38291</c:v>
                </c:pt>
                <c:pt idx="550">
                  <c:v>38292</c:v>
                </c:pt>
                <c:pt idx="551">
                  <c:v>38293</c:v>
                </c:pt>
                <c:pt idx="552">
                  <c:v>38294</c:v>
                </c:pt>
                <c:pt idx="553">
                  <c:v>38295</c:v>
                </c:pt>
                <c:pt idx="554">
                  <c:v>38296</c:v>
                </c:pt>
                <c:pt idx="555">
                  <c:v>38297</c:v>
                </c:pt>
                <c:pt idx="556">
                  <c:v>38298</c:v>
                </c:pt>
                <c:pt idx="557">
                  <c:v>38299</c:v>
                </c:pt>
                <c:pt idx="558">
                  <c:v>38300</c:v>
                </c:pt>
                <c:pt idx="559">
                  <c:v>38301</c:v>
                </c:pt>
                <c:pt idx="560">
                  <c:v>38302</c:v>
                </c:pt>
                <c:pt idx="561">
                  <c:v>38303</c:v>
                </c:pt>
                <c:pt idx="562">
                  <c:v>38304</c:v>
                </c:pt>
                <c:pt idx="563">
                  <c:v>38305</c:v>
                </c:pt>
                <c:pt idx="564">
                  <c:v>38306</c:v>
                </c:pt>
                <c:pt idx="565">
                  <c:v>38307</c:v>
                </c:pt>
                <c:pt idx="566">
                  <c:v>38308</c:v>
                </c:pt>
                <c:pt idx="567">
                  <c:v>38309</c:v>
                </c:pt>
                <c:pt idx="568">
                  <c:v>38310</c:v>
                </c:pt>
                <c:pt idx="569">
                  <c:v>38311</c:v>
                </c:pt>
                <c:pt idx="570">
                  <c:v>38312</c:v>
                </c:pt>
                <c:pt idx="571">
                  <c:v>38313</c:v>
                </c:pt>
                <c:pt idx="572">
                  <c:v>38314</c:v>
                </c:pt>
                <c:pt idx="573">
                  <c:v>38315</c:v>
                </c:pt>
                <c:pt idx="574">
                  <c:v>38316</c:v>
                </c:pt>
                <c:pt idx="575">
                  <c:v>38317</c:v>
                </c:pt>
                <c:pt idx="576">
                  <c:v>38318</c:v>
                </c:pt>
                <c:pt idx="577">
                  <c:v>38319</c:v>
                </c:pt>
                <c:pt idx="578">
                  <c:v>38320</c:v>
                </c:pt>
                <c:pt idx="579">
                  <c:v>38321</c:v>
                </c:pt>
                <c:pt idx="580">
                  <c:v>38322</c:v>
                </c:pt>
                <c:pt idx="581">
                  <c:v>38323</c:v>
                </c:pt>
                <c:pt idx="582">
                  <c:v>38324</c:v>
                </c:pt>
                <c:pt idx="583">
                  <c:v>38325</c:v>
                </c:pt>
                <c:pt idx="584">
                  <c:v>38326</c:v>
                </c:pt>
                <c:pt idx="585">
                  <c:v>38327</c:v>
                </c:pt>
                <c:pt idx="586">
                  <c:v>38328</c:v>
                </c:pt>
                <c:pt idx="587">
                  <c:v>38329</c:v>
                </c:pt>
                <c:pt idx="588">
                  <c:v>38330</c:v>
                </c:pt>
                <c:pt idx="589">
                  <c:v>38331</c:v>
                </c:pt>
                <c:pt idx="590">
                  <c:v>38332</c:v>
                </c:pt>
                <c:pt idx="591">
                  <c:v>38333</c:v>
                </c:pt>
                <c:pt idx="592">
                  <c:v>38334</c:v>
                </c:pt>
                <c:pt idx="593">
                  <c:v>38335</c:v>
                </c:pt>
                <c:pt idx="594">
                  <c:v>38336</c:v>
                </c:pt>
                <c:pt idx="595">
                  <c:v>38337</c:v>
                </c:pt>
                <c:pt idx="596">
                  <c:v>38338</c:v>
                </c:pt>
                <c:pt idx="597">
                  <c:v>38339</c:v>
                </c:pt>
                <c:pt idx="598">
                  <c:v>38340</c:v>
                </c:pt>
                <c:pt idx="599">
                  <c:v>38341</c:v>
                </c:pt>
                <c:pt idx="600">
                  <c:v>38342</c:v>
                </c:pt>
                <c:pt idx="601">
                  <c:v>38343</c:v>
                </c:pt>
                <c:pt idx="602">
                  <c:v>38344</c:v>
                </c:pt>
                <c:pt idx="603">
                  <c:v>38345</c:v>
                </c:pt>
                <c:pt idx="604">
                  <c:v>38346</c:v>
                </c:pt>
                <c:pt idx="605">
                  <c:v>38347</c:v>
                </c:pt>
                <c:pt idx="606">
                  <c:v>38348</c:v>
                </c:pt>
                <c:pt idx="607">
                  <c:v>38349</c:v>
                </c:pt>
                <c:pt idx="608">
                  <c:v>38350</c:v>
                </c:pt>
                <c:pt idx="609">
                  <c:v>38351</c:v>
                </c:pt>
                <c:pt idx="610">
                  <c:v>38352</c:v>
                </c:pt>
                <c:pt idx="611">
                  <c:v>38353</c:v>
                </c:pt>
                <c:pt idx="612">
                  <c:v>38354</c:v>
                </c:pt>
                <c:pt idx="613">
                  <c:v>38355</c:v>
                </c:pt>
                <c:pt idx="614">
                  <c:v>38356</c:v>
                </c:pt>
                <c:pt idx="615">
                  <c:v>38357</c:v>
                </c:pt>
                <c:pt idx="616">
                  <c:v>38358</c:v>
                </c:pt>
                <c:pt idx="617">
                  <c:v>38359</c:v>
                </c:pt>
                <c:pt idx="618">
                  <c:v>38360</c:v>
                </c:pt>
                <c:pt idx="619">
                  <c:v>38361</c:v>
                </c:pt>
                <c:pt idx="620">
                  <c:v>38362</c:v>
                </c:pt>
                <c:pt idx="621">
                  <c:v>38363</c:v>
                </c:pt>
                <c:pt idx="622">
                  <c:v>38364</c:v>
                </c:pt>
                <c:pt idx="623">
                  <c:v>38365</c:v>
                </c:pt>
                <c:pt idx="624">
                  <c:v>38366</c:v>
                </c:pt>
                <c:pt idx="625">
                  <c:v>38367</c:v>
                </c:pt>
                <c:pt idx="626">
                  <c:v>38368</c:v>
                </c:pt>
                <c:pt idx="627">
                  <c:v>38369</c:v>
                </c:pt>
                <c:pt idx="628">
                  <c:v>38370</c:v>
                </c:pt>
                <c:pt idx="629">
                  <c:v>38371</c:v>
                </c:pt>
                <c:pt idx="630">
                  <c:v>38372</c:v>
                </c:pt>
                <c:pt idx="631">
                  <c:v>38373</c:v>
                </c:pt>
                <c:pt idx="632">
                  <c:v>38374</c:v>
                </c:pt>
                <c:pt idx="633">
                  <c:v>38375</c:v>
                </c:pt>
                <c:pt idx="634">
                  <c:v>38376</c:v>
                </c:pt>
                <c:pt idx="635">
                  <c:v>38377</c:v>
                </c:pt>
                <c:pt idx="636">
                  <c:v>38378</c:v>
                </c:pt>
                <c:pt idx="637">
                  <c:v>38379</c:v>
                </c:pt>
                <c:pt idx="638">
                  <c:v>38380</c:v>
                </c:pt>
                <c:pt idx="639">
                  <c:v>38381</c:v>
                </c:pt>
                <c:pt idx="640">
                  <c:v>38382</c:v>
                </c:pt>
                <c:pt idx="641">
                  <c:v>38383</c:v>
                </c:pt>
                <c:pt idx="642">
                  <c:v>38384</c:v>
                </c:pt>
                <c:pt idx="643">
                  <c:v>38385</c:v>
                </c:pt>
                <c:pt idx="644">
                  <c:v>38386</c:v>
                </c:pt>
                <c:pt idx="645">
                  <c:v>38387</c:v>
                </c:pt>
                <c:pt idx="646">
                  <c:v>38388</c:v>
                </c:pt>
                <c:pt idx="647">
                  <c:v>38389</c:v>
                </c:pt>
                <c:pt idx="648">
                  <c:v>38390</c:v>
                </c:pt>
                <c:pt idx="649">
                  <c:v>38391</c:v>
                </c:pt>
                <c:pt idx="650">
                  <c:v>38392</c:v>
                </c:pt>
                <c:pt idx="651">
                  <c:v>38393</c:v>
                </c:pt>
                <c:pt idx="652">
                  <c:v>38394</c:v>
                </c:pt>
                <c:pt idx="653">
                  <c:v>38395</c:v>
                </c:pt>
                <c:pt idx="654">
                  <c:v>38396</c:v>
                </c:pt>
                <c:pt idx="655">
                  <c:v>38397</c:v>
                </c:pt>
                <c:pt idx="656">
                  <c:v>38398</c:v>
                </c:pt>
                <c:pt idx="657">
                  <c:v>38399</c:v>
                </c:pt>
                <c:pt idx="658">
                  <c:v>38400</c:v>
                </c:pt>
                <c:pt idx="659">
                  <c:v>38401</c:v>
                </c:pt>
                <c:pt idx="660">
                  <c:v>38402</c:v>
                </c:pt>
                <c:pt idx="661">
                  <c:v>38403</c:v>
                </c:pt>
                <c:pt idx="662">
                  <c:v>38404</c:v>
                </c:pt>
                <c:pt idx="663">
                  <c:v>38405</c:v>
                </c:pt>
                <c:pt idx="664">
                  <c:v>38406</c:v>
                </c:pt>
                <c:pt idx="665">
                  <c:v>38407</c:v>
                </c:pt>
                <c:pt idx="666">
                  <c:v>38408</c:v>
                </c:pt>
                <c:pt idx="667">
                  <c:v>38409</c:v>
                </c:pt>
                <c:pt idx="668">
                  <c:v>38410</c:v>
                </c:pt>
                <c:pt idx="669">
                  <c:v>38411</c:v>
                </c:pt>
                <c:pt idx="670">
                  <c:v>38412</c:v>
                </c:pt>
                <c:pt idx="671">
                  <c:v>38413</c:v>
                </c:pt>
                <c:pt idx="672">
                  <c:v>38414</c:v>
                </c:pt>
                <c:pt idx="673">
                  <c:v>38415</c:v>
                </c:pt>
                <c:pt idx="674">
                  <c:v>38416</c:v>
                </c:pt>
                <c:pt idx="675">
                  <c:v>38417</c:v>
                </c:pt>
                <c:pt idx="676">
                  <c:v>38418</c:v>
                </c:pt>
                <c:pt idx="677">
                  <c:v>38419</c:v>
                </c:pt>
                <c:pt idx="678">
                  <c:v>38420</c:v>
                </c:pt>
                <c:pt idx="679">
                  <c:v>38421</c:v>
                </c:pt>
                <c:pt idx="680">
                  <c:v>38422</c:v>
                </c:pt>
                <c:pt idx="681">
                  <c:v>38423</c:v>
                </c:pt>
                <c:pt idx="682">
                  <c:v>38424</c:v>
                </c:pt>
                <c:pt idx="683">
                  <c:v>38425</c:v>
                </c:pt>
                <c:pt idx="684">
                  <c:v>38426</c:v>
                </c:pt>
                <c:pt idx="685">
                  <c:v>38427</c:v>
                </c:pt>
                <c:pt idx="686">
                  <c:v>38428</c:v>
                </c:pt>
                <c:pt idx="687">
                  <c:v>38429</c:v>
                </c:pt>
                <c:pt idx="688">
                  <c:v>38430</c:v>
                </c:pt>
                <c:pt idx="689">
                  <c:v>38431</c:v>
                </c:pt>
                <c:pt idx="690">
                  <c:v>38432</c:v>
                </c:pt>
                <c:pt idx="691">
                  <c:v>38433</c:v>
                </c:pt>
                <c:pt idx="692">
                  <c:v>38434</c:v>
                </c:pt>
                <c:pt idx="693">
                  <c:v>38435</c:v>
                </c:pt>
                <c:pt idx="694">
                  <c:v>38436</c:v>
                </c:pt>
                <c:pt idx="695">
                  <c:v>38437</c:v>
                </c:pt>
                <c:pt idx="696">
                  <c:v>38438</c:v>
                </c:pt>
                <c:pt idx="697">
                  <c:v>38439</c:v>
                </c:pt>
                <c:pt idx="698">
                  <c:v>38440</c:v>
                </c:pt>
                <c:pt idx="699">
                  <c:v>38441</c:v>
                </c:pt>
                <c:pt idx="700">
                  <c:v>38442</c:v>
                </c:pt>
                <c:pt idx="701">
                  <c:v>38443</c:v>
                </c:pt>
                <c:pt idx="702">
                  <c:v>38444</c:v>
                </c:pt>
                <c:pt idx="703">
                  <c:v>38445</c:v>
                </c:pt>
                <c:pt idx="704">
                  <c:v>38446</c:v>
                </c:pt>
                <c:pt idx="705">
                  <c:v>38447</c:v>
                </c:pt>
                <c:pt idx="706">
                  <c:v>38448</c:v>
                </c:pt>
                <c:pt idx="707">
                  <c:v>38449</c:v>
                </c:pt>
                <c:pt idx="708">
                  <c:v>38450</c:v>
                </c:pt>
                <c:pt idx="709">
                  <c:v>38451</c:v>
                </c:pt>
                <c:pt idx="710">
                  <c:v>38452</c:v>
                </c:pt>
                <c:pt idx="711">
                  <c:v>38453</c:v>
                </c:pt>
                <c:pt idx="712">
                  <c:v>38454</c:v>
                </c:pt>
                <c:pt idx="713">
                  <c:v>38455</c:v>
                </c:pt>
                <c:pt idx="714">
                  <c:v>38456</c:v>
                </c:pt>
                <c:pt idx="715">
                  <c:v>38457</c:v>
                </c:pt>
                <c:pt idx="716">
                  <c:v>38458</c:v>
                </c:pt>
                <c:pt idx="717">
                  <c:v>38459</c:v>
                </c:pt>
                <c:pt idx="718">
                  <c:v>38460</c:v>
                </c:pt>
                <c:pt idx="719">
                  <c:v>38461</c:v>
                </c:pt>
                <c:pt idx="720">
                  <c:v>38462</c:v>
                </c:pt>
                <c:pt idx="721">
                  <c:v>38463</c:v>
                </c:pt>
                <c:pt idx="722">
                  <c:v>38464</c:v>
                </c:pt>
                <c:pt idx="723">
                  <c:v>38465</c:v>
                </c:pt>
                <c:pt idx="724">
                  <c:v>38466</c:v>
                </c:pt>
                <c:pt idx="725">
                  <c:v>38467</c:v>
                </c:pt>
                <c:pt idx="726">
                  <c:v>38468</c:v>
                </c:pt>
                <c:pt idx="727">
                  <c:v>38469</c:v>
                </c:pt>
                <c:pt idx="728">
                  <c:v>38470</c:v>
                </c:pt>
                <c:pt idx="729">
                  <c:v>38471</c:v>
                </c:pt>
                <c:pt idx="730">
                  <c:v>38472</c:v>
                </c:pt>
                <c:pt idx="731">
                  <c:v>38473</c:v>
                </c:pt>
                <c:pt idx="732">
                  <c:v>38474</c:v>
                </c:pt>
                <c:pt idx="733">
                  <c:v>38475</c:v>
                </c:pt>
                <c:pt idx="734">
                  <c:v>38476</c:v>
                </c:pt>
                <c:pt idx="735">
                  <c:v>38477</c:v>
                </c:pt>
                <c:pt idx="736">
                  <c:v>38478</c:v>
                </c:pt>
                <c:pt idx="737">
                  <c:v>38479</c:v>
                </c:pt>
                <c:pt idx="738">
                  <c:v>38480</c:v>
                </c:pt>
                <c:pt idx="739">
                  <c:v>38481</c:v>
                </c:pt>
                <c:pt idx="740">
                  <c:v>38482</c:v>
                </c:pt>
                <c:pt idx="741">
                  <c:v>38483</c:v>
                </c:pt>
                <c:pt idx="742">
                  <c:v>38484</c:v>
                </c:pt>
                <c:pt idx="743">
                  <c:v>38485</c:v>
                </c:pt>
                <c:pt idx="744">
                  <c:v>38486</c:v>
                </c:pt>
                <c:pt idx="745">
                  <c:v>38487</c:v>
                </c:pt>
                <c:pt idx="746">
                  <c:v>38488</c:v>
                </c:pt>
                <c:pt idx="747">
                  <c:v>38489</c:v>
                </c:pt>
                <c:pt idx="748">
                  <c:v>38490</c:v>
                </c:pt>
                <c:pt idx="749">
                  <c:v>38491</c:v>
                </c:pt>
                <c:pt idx="750">
                  <c:v>38492</c:v>
                </c:pt>
                <c:pt idx="751">
                  <c:v>38493</c:v>
                </c:pt>
                <c:pt idx="752">
                  <c:v>38494</c:v>
                </c:pt>
                <c:pt idx="753">
                  <c:v>38495</c:v>
                </c:pt>
                <c:pt idx="754">
                  <c:v>38496</c:v>
                </c:pt>
                <c:pt idx="755">
                  <c:v>38497</c:v>
                </c:pt>
                <c:pt idx="756">
                  <c:v>38498</c:v>
                </c:pt>
                <c:pt idx="757">
                  <c:v>38499</c:v>
                </c:pt>
                <c:pt idx="758">
                  <c:v>38500</c:v>
                </c:pt>
                <c:pt idx="759">
                  <c:v>38501</c:v>
                </c:pt>
                <c:pt idx="760">
                  <c:v>38502</c:v>
                </c:pt>
                <c:pt idx="761">
                  <c:v>38503</c:v>
                </c:pt>
                <c:pt idx="762">
                  <c:v>38504</c:v>
                </c:pt>
                <c:pt idx="763">
                  <c:v>38505</c:v>
                </c:pt>
                <c:pt idx="764">
                  <c:v>38506</c:v>
                </c:pt>
                <c:pt idx="765">
                  <c:v>38507</c:v>
                </c:pt>
                <c:pt idx="766">
                  <c:v>38508</c:v>
                </c:pt>
                <c:pt idx="767">
                  <c:v>38509</c:v>
                </c:pt>
                <c:pt idx="768">
                  <c:v>38510</c:v>
                </c:pt>
                <c:pt idx="769">
                  <c:v>38511</c:v>
                </c:pt>
                <c:pt idx="770">
                  <c:v>38512</c:v>
                </c:pt>
                <c:pt idx="771">
                  <c:v>38513</c:v>
                </c:pt>
                <c:pt idx="772">
                  <c:v>38514</c:v>
                </c:pt>
                <c:pt idx="773">
                  <c:v>38515</c:v>
                </c:pt>
                <c:pt idx="774">
                  <c:v>38516</c:v>
                </c:pt>
                <c:pt idx="775">
                  <c:v>38517</c:v>
                </c:pt>
                <c:pt idx="776">
                  <c:v>38518</c:v>
                </c:pt>
                <c:pt idx="777">
                  <c:v>38519</c:v>
                </c:pt>
                <c:pt idx="778">
                  <c:v>38520</c:v>
                </c:pt>
                <c:pt idx="779">
                  <c:v>38521</c:v>
                </c:pt>
                <c:pt idx="780">
                  <c:v>38522</c:v>
                </c:pt>
                <c:pt idx="781">
                  <c:v>38523</c:v>
                </c:pt>
                <c:pt idx="782">
                  <c:v>38524</c:v>
                </c:pt>
                <c:pt idx="783">
                  <c:v>38525</c:v>
                </c:pt>
                <c:pt idx="784">
                  <c:v>38526</c:v>
                </c:pt>
                <c:pt idx="785">
                  <c:v>38527</c:v>
                </c:pt>
                <c:pt idx="786">
                  <c:v>38528</c:v>
                </c:pt>
                <c:pt idx="787">
                  <c:v>38529</c:v>
                </c:pt>
                <c:pt idx="788">
                  <c:v>38530</c:v>
                </c:pt>
                <c:pt idx="789">
                  <c:v>38531</c:v>
                </c:pt>
                <c:pt idx="790">
                  <c:v>38532</c:v>
                </c:pt>
                <c:pt idx="791">
                  <c:v>38533</c:v>
                </c:pt>
                <c:pt idx="792">
                  <c:v>38534</c:v>
                </c:pt>
                <c:pt idx="793">
                  <c:v>38535</c:v>
                </c:pt>
                <c:pt idx="794">
                  <c:v>38536</c:v>
                </c:pt>
                <c:pt idx="795">
                  <c:v>38537</c:v>
                </c:pt>
                <c:pt idx="796">
                  <c:v>38538</c:v>
                </c:pt>
                <c:pt idx="797">
                  <c:v>38539</c:v>
                </c:pt>
                <c:pt idx="798">
                  <c:v>38540</c:v>
                </c:pt>
                <c:pt idx="799">
                  <c:v>38541</c:v>
                </c:pt>
                <c:pt idx="800">
                  <c:v>38542</c:v>
                </c:pt>
                <c:pt idx="801">
                  <c:v>38543</c:v>
                </c:pt>
                <c:pt idx="802">
                  <c:v>38544</c:v>
                </c:pt>
                <c:pt idx="803">
                  <c:v>38545</c:v>
                </c:pt>
                <c:pt idx="804">
                  <c:v>38546</c:v>
                </c:pt>
                <c:pt idx="805">
                  <c:v>38547</c:v>
                </c:pt>
                <c:pt idx="806">
                  <c:v>38548</c:v>
                </c:pt>
                <c:pt idx="807">
                  <c:v>38549</c:v>
                </c:pt>
                <c:pt idx="808">
                  <c:v>38550</c:v>
                </c:pt>
                <c:pt idx="809">
                  <c:v>38551</c:v>
                </c:pt>
                <c:pt idx="810">
                  <c:v>38552</c:v>
                </c:pt>
                <c:pt idx="811">
                  <c:v>38553</c:v>
                </c:pt>
                <c:pt idx="812">
                  <c:v>38554</c:v>
                </c:pt>
                <c:pt idx="813">
                  <c:v>38555</c:v>
                </c:pt>
                <c:pt idx="814">
                  <c:v>38556</c:v>
                </c:pt>
                <c:pt idx="815">
                  <c:v>38557</c:v>
                </c:pt>
                <c:pt idx="816">
                  <c:v>38558</c:v>
                </c:pt>
                <c:pt idx="817">
                  <c:v>38559</c:v>
                </c:pt>
                <c:pt idx="818">
                  <c:v>38560</c:v>
                </c:pt>
                <c:pt idx="819">
                  <c:v>38561</c:v>
                </c:pt>
                <c:pt idx="820">
                  <c:v>38562</c:v>
                </c:pt>
                <c:pt idx="821">
                  <c:v>38563</c:v>
                </c:pt>
                <c:pt idx="822">
                  <c:v>38564</c:v>
                </c:pt>
                <c:pt idx="823">
                  <c:v>38565</c:v>
                </c:pt>
                <c:pt idx="824">
                  <c:v>38566</c:v>
                </c:pt>
                <c:pt idx="825">
                  <c:v>38567</c:v>
                </c:pt>
                <c:pt idx="826">
                  <c:v>38568</c:v>
                </c:pt>
                <c:pt idx="827">
                  <c:v>38569</c:v>
                </c:pt>
                <c:pt idx="828">
                  <c:v>38570</c:v>
                </c:pt>
                <c:pt idx="829">
                  <c:v>38571</c:v>
                </c:pt>
                <c:pt idx="830">
                  <c:v>38572</c:v>
                </c:pt>
                <c:pt idx="831">
                  <c:v>38573</c:v>
                </c:pt>
                <c:pt idx="832">
                  <c:v>38574</c:v>
                </c:pt>
                <c:pt idx="833">
                  <c:v>38575</c:v>
                </c:pt>
                <c:pt idx="834">
                  <c:v>38576</c:v>
                </c:pt>
                <c:pt idx="835">
                  <c:v>38577</c:v>
                </c:pt>
                <c:pt idx="836">
                  <c:v>38578</c:v>
                </c:pt>
                <c:pt idx="837">
                  <c:v>38579</c:v>
                </c:pt>
                <c:pt idx="838">
                  <c:v>38580</c:v>
                </c:pt>
                <c:pt idx="839">
                  <c:v>38581</c:v>
                </c:pt>
                <c:pt idx="840">
                  <c:v>38582</c:v>
                </c:pt>
                <c:pt idx="841">
                  <c:v>38583</c:v>
                </c:pt>
                <c:pt idx="842">
                  <c:v>38584</c:v>
                </c:pt>
                <c:pt idx="843">
                  <c:v>38585</c:v>
                </c:pt>
                <c:pt idx="844">
                  <c:v>38586</c:v>
                </c:pt>
                <c:pt idx="845">
                  <c:v>38587</c:v>
                </c:pt>
                <c:pt idx="846">
                  <c:v>38588</c:v>
                </c:pt>
                <c:pt idx="847">
                  <c:v>38589</c:v>
                </c:pt>
                <c:pt idx="848">
                  <c:v>38590</c:v>
                </c:pt>
                <c:pt idx="849">
                  <c:v>38591</c:v>
                </c:pt>
                <c:pt idx="850">
                  <c:v>38592</c:v>
                </c:pt>
                <c:pt idx="851">
                  <c:v>38593</c:v>
                </c:pt>
                <c:pt idx="852">
                  <c:v>38594</c:v>
                </c:pt>
                <c:pt idx="853">
                  <c:v>38595</c:v>
                </c:pt>
                <c:pt idx="854">
                  <c:v>38596</c:v>
                </c:pt>
                <c:pt idx="855">
                  <c:v>38597</c:v>
                </c:pt>
                <c:pt idx="856">
                  <c:v>38598</c:v>
                </c:pt>
                <c:pt idx="857">
                  <c:v>38599</c:v>
                </c:pt>
                <c:pt idx="858">
                  <c:v>38600</c:v>
                </c:pt>
                <c:pt idx="859">
                  <c:v>38601</c:v>
                </c:pt>
                <c:pt idx="860">
                  <c:v>38602</c:v>
                </c:pt>
                <c:pt idx="861">
                  <c:v>38603</c:v>
                </c:pt>
                <c:pt idx="862">
                  <c:v>38604</c:v>
                </c:pt>
                <c:pt idx="863">
                  <c:v>38605</c:v>
                </c:pt>
                <c:pt idx="864">
                  <c:v>38606</c:v>
                </c:pt>
                <c:pt idx="865">
                  <c:v>38607</c:v>
                </c:pt>
                <c:pt idx="866">
                  <c:v>38608</c:v>
                </c:pt>
                <c:pt idx="867">
                  <c:v>38609</c:v>
                </c:pt>
                <c:pt idx="868">
                  <c:v>38610</c:v>
                </c:pt>
                <c:pt idx="869">
                  <c:v>38611</c:v>
                </c:pt>
                <c:pt idx="870">
                  <c:v>38612</c:v>
                </c:pt>
                <c:pt idx="871">
                  <c:v>38613</c:v>
                </c:pt>
                <c:pt idx="872">
                  <c:v>38614</c:v>
                </c:pt>
                <c:pt idx="873">
                  <c:v>38615</c:v>
                </c:pt>
                <c:pt idx="874">
                  <c:v>38616</c:v>
                </c:pt>
                <c:pt idx="875">
                  <c:v>38617</c:v>
                </c:pt>
                <c:pt idx="876">
                  <c:v>38618</c:v>
                </c:pt>
                <c:pt idx="877">
                  <c:v>38619</c:v>
                </c:pt>
                <c:pt idx="878">
                  <c:v>38620</c:v>
                </c:pt>
                <c:pt idx="879">
                  <c:v>38621</c:v>
                </c:pt>
                <c:pt idx="880">
                  <c:v>38622</c:v>
                </c:pt>
                <c:pt idx="881">
                  <c:v>38623</c:v>
                </c:pt>
                <c:pt idx="882">
                  <c:v>38624</c:v>
                </c:pt>
                <c:pt idx="883">
                  <c:v>38625</c:v>
                </c:pt>
                <c:pt idx="884">
                  <c:v>38626</c:v>
                </c:pt>
                <c:pt idx="885">
                  <c:v>38627</c:v>
                </c:pt>
                <c:pt idx="886">
                  <c:v>38628</c:v>
                </c:pt>
                <c:pt idx="887">
                  <c:v>38629</c:v>
                </c:pt>
                <c:pt idx="888">
                  <c:v>38630</c:v>
                </c:pt>
                <c:pt idx="889">
                  <c:v>38631</c:v>
                </c:pt>
                <c:pt idx="890">
                  <c:v>38632</c:v>
                </c:pt>
                <c:pt idx="891">
                  <c:v>38633</c:v>
                </c:pt>
                <c:pt idx="892">
                  <c:v>38634</c:v>
                </c:pt>
                <c:pt idx="893">
                  <c:v>38635</c:v>
                </c:pt>
                <c:pt idx="894">
                  <c:v>38636</c:v>
                </c:pt>
                <c:pt idx="895">
                  <c:v>38637</c:v>
                </c:pt>
                <c:pt idx="896">
                  <c:v>38638</c:v>
                </c:pt>
                <c:pt idx="897">
                  <c:v>38639</c:v>
                </c:pt>
                <c:pt idx="898">
                  <c:v>38640</c:v>
                </c:pt>
                <c:pt idx="899">
                  <c:v>38641</c:v>
                </c:pt>
                <c:pt idx="900">
                  <c:v>38642</c:v>
                </c:pt>
                <c:pt idx="901">
                  <c:v>38643</c:v>
                </c:pt>
                <c:pt idx="902">
                  <c:v>38644</c:v>
                </c:pt>
                <c:pt idx="903">
                  <c:v>38645</c:v>
                </c:pt>
                <c:pt idx="904">
                  <c:v>38646</c:v>
                </c:pt>
                <c:pt idx="905">
                  <c:v>38647</c:v>
                </c:pt>
                <c:pt idx="906">
                  <c:v>38648</c:v>
                </c:pt>
                <c:pt idx="907">
                  <c:v>38649</c:v>
                </c:pt>
                <c:pt idx="908">
                  <c:v>38650</c:v>
                </c:pt>
                <c:pt idx="909">
                  <c:v>38651</c:v>
                </c:pt>
                <c:pt idx="910">
                  <c:v>38652</c:v>
                </c:pt>
                <c:pt idx="911">
                  <c:v>38653</c:v>
                </c:pt>
                <c:pt idx="912">
                  <c:v>38654</c:v>
                </c:pt>
                <c:pt idx="913">
                  <c:v>38655</c:v>
                </c:pt>
                <c:pt idx="914">
                  <c:v>38656</c:v>
                </c:pt>
                <c:pt idx="915">
                  <c:v>38657</c:v>
                </c:pt>
                <c:pt idx="916">
                  <c:v>38658</c:v>
                </c:pt>
                <c:pt idx="917">
                  <c:v>38659</c:v>
                </c:pt>
                <c:pt idx="918">
                  <c:v>38660</c:v>
                </c:pt>
                <c:pt idx="919">
                  <c:v>38661</c:v>
                </c:pt>
                <c:pt idx="920">
                  <c:v>38662</c:v>
                </c:pt>
                <c:pt idx="921">
                  <c:v>38663</c:v>
                </c:pt>
                <c:pt idx="922">
                  <c:v>38664</c:v>
                </c:pt>
                <c:pt idx="923">
                  <c:v>38665</c:v>
                </c:pt>
                <c:pt idx="924">
                  <c:v>38666</c:v>
                </c:pt>
                <c:pt idx="925">
                  <c:v>38667</c:v>
                </c:pt>
                <c:pt idx="926">
                  <c:v>38668</c:v>
                </c:pt>
                <c:pt idx="927">
                  <c:v>38669</c:v>
                </c:pt>
                <c:pt idx="928">
                  <c:v>38670</c:v>
                </c:pt>
                <c:pt idx="929">
                  <c:v>38671</c:v>
                </c:pt>
                <c:pt idx="930">
                  <c:v>38672</c:v>
                </c:pt>
                <c:pt idx="931">
                  <c:v>38673</c:v>
                </c:pt>
                <c:pt idx="932">
                  <c:v>38674</c:v>
                </c:pt>
                <c:pt idx="933">
                  <c:v>38675</c:v>
                </c:pt>
                <c:pt idx="934">
                  <c:v>38676</c:v>
                </c:pt>
                <c:pt idx="935">
                  <c:v>38677</c:v>
                </c:pt>
                <c:pt idx="936">
                  <c:v>38678</c:v>
                </c:pt>
                <c:pt idx="937">
                  <c:v>38679</c:v>
                </c:pt>
                <c:pt idx="938">
                  <c:v>38680</c:v>
                </c:pt>
                <c:pt idx="939">
                  <c:v>38681</c:v>
                </c:pt>
                <c:pt idx="940">
                  <c:v>38682</c:v>
                </c:pt>
                <c:pt idx="941">
                  <c:v>38683</c:v>
                </c:pt>
                <c:pt idx="942">
                  <c:v>38684</c:v>
                </c:pt>
                <c:pt idx="943">
                  <c:v>38685</c:v>
                </c:pt>
                <c:pt idx="944">
                  <c:v>38686</c:v>
                </c:pt>
                <c:pt idx="945">
                  <c:v>38687</c:v>
                </c:pt>
                <c:pt idx="946">
                  <c:v>38688</c:v>
                </c:pt>
                <c:pt idx="947">
                  <c:v>38689</c:v>
                </c:pt>
                <c:pt idx="948">
                  <c:v>38690</c:v>
                </c:pt>
                <c:pt idx="949">
                  <c:v>38691</c:v>
                </c:pt>
                <c:pt idx="950">
                  <c:v>38692</c:v>
                </c:pt>
                <c:pt idx="951">
                  <c:v>38693</c:v>
                </c:pt>
                <c:pt idx="952">
                  <c:v>38694</c:v>
                </c:pt>
                <c:pt idx="953">
                  <c:v>38695</c:v>
                </c:pt>
                <c:pt idx="954">
                  <c:v>38696</c:v>
                </c:pt>
                <c:pt idx="955">
                  <c:v>38697</c:v>
                </c:pt>
                <c:pt idx="956">
                  <c:v>38698</c:v>
                </c:pt>
                <c:pt idx="957">
                  <c:v>38699</c:v>
                </c:pt>
                <c:pt idx="958">
                  <c:v>38700</c:v>
                </c:pt>
                <c:pt idx="959">
                  <c:v>38701</c:v>
                </c:pt>
                <c:pt idx="960">
                  <c:v>38702</c:v>
                </c:pt>
                <c:pt idx="961">
                  <c:v>38703</c:v>
                </c:pt>
                <c:pt idx="962">
                  <c:v>38704</c:v>
                </c:pt>
                <c:pt idx="963">
                  <c:v>38705</c:v>
                </c:pt>
                <c:pt idx="964">
                  <c:v>38706</c:v>
                </c:pt>
                <c:pt idx="965">
                  <c:v>38707</c:v>
                </c:pt>
                <c:pt idx="966">
                  <c:v>38708</c:v>
                </c:pt>
                <c:pt idx="967">
                  <c:v>38709</c:v>
                </c:pt>
                <c:pt idx="968">
                  <c:v>38710</c:v>
                </c:pt>
                <c:pt idx="969">
                  <c:v>38711</c:v>
                </c:pt>
                <c:pt idx="970">
                  <c:v>38712</c:v>
                </c:pt>
                <c:pt idx="971">
                  <c:v>38713</c:v>
                </c:pt>
                <c:pt idx="972">
                  <c:v>38714</c:v>
                </c:pt>
                <c:pt idx="973">
                  <c:v>38715</c:v>
                </c:pt>
                <c:pt idx="974">
                  <c:v>38716</c:v>
                </c:pt>
                <c:pt idx="975">
                  <c:v>38717</c:v>
                </c:pt>
              </c:numCache>
            </c:numRef>
          </c:cat>
          <c:val>
            <c:numRef>
              <c:f>'Calc-2'!$BJ$11:$BJ$986</c:f>
              <c:numCache>
                <c:formatCode>General</c:formatCode>
                <c:ptCount val="976"/>
                <c:pt idx="770" formatCode="0.00">
                  <c:v>5.0296051041666834</c:v>
                </c:pt>
                <c:pt idx="802" formatCode="0.00">
                  <c:v>6.151595269301434</c:v>
                </c:pt>
                <c:pt idx="833" formatCode="0.00">
                  <c:v>-0.54182739955356463</c:v>
                </c:pt>
              </c:numCache>
            </c:numRef>
          </c:val>
        </c:ser>
        <c:marker val="1"/>
        <c:axId val="44679936"/>
        <c:axId val="44681856"/>
      </c:lineChart>
      <c:dateAx>
        <c:axId val="44679936"/>
        <c:scaling>
          <c:orientation val="minMax"/>
          <c:max val="38718"/>
        </c:scaling>
        <c:axPos val="b"/>
        <c:numFmt formatCode="[$-409]mmmmm\-yy;@" sourceLinked="0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4681856"/>
        <c:crosses val="autoZero"/>
        <c:auto val="1"/>
        <c:lblOffset val="100"/>
        <c:baseTimeUnit val="days"/>
        <c:majorUnit val="2"/>
        <c:majorTimeUnit val="months"/>
        <c:minorUnit val="1"/>
        <c:minorTimeUnit val="months"/>
      </c:dateAx>
      <c:valAx>
        <c:axId val="4468185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Q</a:t>
                </a:r>
                <a:r>
                  <a:rPr lang="en-US" baseline="-25000"/>
                  <a:t>t</a:t>
                </a:r>
                <a:r>
                  <a:rPr lang="en-US"/>
                  <a:t>, MJ m</a:t>
                </a:r>
                <a:r>
                  <a:rPr lang="en-US" baseline="30000"/>
                  <a:t>-2</a:t>
                </a:r>
                <a:r>
                  <a:rPr lang="en-US"/>
                  <a:t> day</a:t>
                </a:r>
                <a:r>
                  <a:rPr lang="en-US" baseline="30000"/>
                  <a:t>-1</a:t>
                </a:r>
              </a:p>
            </c:rich>
          </c:tx>
          <c:layout/>
        </c:title>
        <c:numFmt formatCode="0.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4679936"/>
        <c:crosses val="autoZero"/>
        <c:crossBetween val="between"/>
      </c:valAx>
      <c:spPr>
        <a:noFill/>
        <a:ln w="254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0504219325525491"/>
          <c:y val="0.91470711749266631"/>
          <c:w val="0.6436980083371977"/>
          <c:h val="6.4705882352941474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800" baseline="0"/>
            </a:pPr>
            <a:r>
              <a:rPr lang="en-US" sz="1800" baseline="0"/>
              <a:t>Surface Temp - Lake Berryessa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Surface Temp</c:v>
          </c:tx>
          <c:marker>
            <c:symbol val="circle"/>
            <c:size val="4"/>
            <c:spPr>
              <a:noFill/>
            </c:spPr>
          </c:marker>
          <c:cat>
            <c:numRef>
              <c:f>Sheet1!$A$536:$A$900</c:f>
              <c:numCache>
                <c:formatCode>m/d/yyyy</c:formatCode>
                <c:ptCount val="365"/>
                <c:pt idx="0">
                  <c:v>38353</c:v>
                </c:pt>
                <c:pt idx="1">
                  <c:v>38354</c:v>
                </c:pt>
                <c:pt idx="2">
                  <c:v>38355</c:v>
                </c:pt>
                <c:pt idx="3">
                  <c:v>38356</c:v>
                </c:pt>
                <c:pt idx="4">
                  <c:v>38357</c:v>
                </c:pt>
                <c:pt idx="5">
                  <c:v>38358</c:v>
                </c:pt>
                <c:pt idx="6">
                  <c:v>38359</c:v>
                </c:pt>
                <c:pt idx="7">
                  <c:v>38360</c:v>
                </c:pt>
                <c:pt idx="8">
                  <c:v>38361</c:v>
                </c:pt>
                <c:pt idx="9">
                  <c:v>38362</c:v>
                </c:pt>
                <c:pt idx="10">
                  <c:v>38363</c:v>
                </c:pt>
                <c:pt idx="11">
                  <c:v>38364</c:v>
                </c:pt>
                <c:pt idx="12">
                  <c:v>38365</c:v>
                </c:pt>
                <c:pt idx="13">
                  <c:v>38366</c:v>
                </c:pt>
                <c:pt idx="14">
                  <c:v>38367</c:v>
                </c:pt>
                <c:pt idx="15">
                  <c:v>38368</c:v>
                </c:pt>
                <c:pt idx="16">
                  <c:v>38369</c:v>
                </c:pt>
                <c:pt idx="17">
                  <c:v>38370</c:v>
                </c:pt>
                <c:pt idx="18">
                  <c:v>38371</c:v>
                </c:pt>
                <c:pt idx="19">
                  <c:v>38372</c:v>
                </c:pt>
                <c:pt idx="20">
                  <c:v>38373</c:v>
                </c:pt>
                <c:pt idx="21">
                  <c:v>38374</c:v>
                </c:pt>
                <c:pt idx="22">
                  <c:v>38375</c:v>
                </c:pt>
                <c:pt idx="23">
                  <c:v>38376</c:v>
                </c:pt>
                <c:pt idx="24">
                  <c:v>38377</c:v>
                </c:pt>
                <c:pt idx="25">
                  <c:v>38378</c:v>
                </c:pt>
                <c:pt idx="26">
                  <c:v>38379</c:v>
                </c:pt>
                <c:pt idx="27">
                  <c:v>38380</c:v>
                </c:pt>
                <c:pt idx="28">
                  <c:v>38381</c:v>
                </c:pt>
                <c:pt idx="29">
                  <c:v>38382</c:v>
                </c:pt>
                <c:pt idx="30">
                  <c:v>38383</c:v>
                </c:pt>
                <c:pt idx="31">
                  <c:v>38384</c:v>
                </c:pt>
                <c:pt idx="32">
                  <c:v>38385</c:v>
                </c:pt>
                <c:pt idx="33">
                  <c:v>38386</c:v>
                </c:pt>
                <c:pt idx="34">
                  <c:v>38387</c:v>
                </c:pt>
                <c:pt idx="35">
                  <c:v>38388</c:v>
                </c:pt>
                <c:pt idx="36">
                  <c:v>38389</c:v>
                </c:pt>
                <c:pt idx="37">
                  <c:v>38390</c:v>
                </c:pt>
                <c:pt idx="38">
                  <c:v>38391</c:v>
                </c:pt>
                <c:pt idx="39">
                  <c:v>38392</c:v>
                </c:pt>
                <c:pt idx="40">
                  <c:v>38393</c:v>
                </c:pt>
                <c:pt idx="41">
                  <c:v>38394</c:v>
                </c:pt>
                <c:pt idx="42">
                  <c:v>38395</c:v>
                </c:pt>
                <c:pt idx="43">
                  <c:v>38396</c:v>
                </c:pt>
                <c:pt idx="44">
                  <c:v>38397</c:v>
                </c:pt>
                <c:pt idx="45">
                  <c:v>38398</c:v>
                </c:pt>
                <c:pt idx="46">
                  <c:v>38399</c:v>
                </c:pt>
                <c:pt idx="47">
                  <c:v>38400</c:v>
                </c:pt>
                <c:pt idx="48">
                  <c:v>38401</c:v>
                </c:pt>
                <c:pt idx="49">
                  <c:v>38402</c:v>
                </c:pt>
                <c:pt idx="50">
                  <c:v>38403</c:v>
                </c:pt>
                <c:pt idx="51">
                  <c:v>38404</c:v>
                </c:pt>
                <c:pt idx="52">
                  <c:v>38405</c:v>
                </c:pt>
                <c:pt idx="53">
                  <c:v>38406</c:v>
                </c:pt>
                <c:pt idx="54">
                  <c:v>38407</c:v>
                </c:pt>
                <c:pt idx="55">
                  <c:v>38408</c:v>
                </c:pt>
                <c:pt idx="56">
                  <c:v>38409</c:v>
                </c:pt>
                <c:pt idx="57">
                  <c:v>38410</c:v>
                </c:pt>
                <c:pt idx="58">
                  <c:v>38411</c:v>
                </c:pt>
                <c:pt idx="59">
                  <c:v>38412</c:v>
                </c:pt>
                <c:pt idx="60">
                  <c:v>38413</c:v>
                </c:pt>
                <c:pt idx="61">
                  <c:v>38414</c:v>
                </c:pt>
                <c:pt idx="62">
                  <c:v>38415</c:v>
                </c:pt>
                <c:pt idx="63">
                  <c:v>38416</c:v>
                </c:pt>
                <c:pt idx="64">
                  <c:v>38417</c:v>
                </c:pt>
                <c:pt idx="65">
                  <c:v>38418</c:v>
                </c:pt>
                <c:pt idx="66">
                  <c:v>38419</c:v>
                </c:pt>
                <c:pt idx="67">
                  <c:v>38420</c:v>
                </c:pt>
                <c:pt idx="68">
                  <c:v>38421</c:v>
                </c:pt>
                <c:pt idx="69">
                  <c:v>38422</c:v>
                </c:pt>
                <c:pt idx="70">
                  <c:v>38423</c:v>
                </c:pt>
                <c:pt idx="71">
                  <c:v>38424</c:v>
                </c:pt>
                <c:pt idx="72">
                  <c:v>38425</c:v>
                </c:pt>
                <c:pt idx="73">
                  <c:v>38426</c:v>
                </c:pt>
                <c:pt idx="74">
                  <c:v>38427</c:v>
                </c:pt>
                <c:pt idx="75">
                  <c:v>38428</c:v>
                </c:pt>
                <c:pt idx="76">
                  <c:v>38429</c:v>
                </c:pt>
                <c:pt idx="77">
                  <c:v>38430</c:v>
                </c:pt>
                <c:pt idx="78">
                  <c:v>38431</c:v>
                </c:pt>
                <c:pt idx="79">
                  <c:v>38432</c:v>
                </c:pt>
                <c:pt idx="80">
                  <c:v>38433</c:v>
                </c:pt>
                <c:pt idx="81">
                  <c:v>38434</c:v>
                </c:pt>
                <c:pt idx="82">
                  <c:v>38435</c:v>
                </c:pt>
                <c:pt idx="83">
                  <c:v>38436</c:v>
                </c:pt>
                <c:pt idx="84">
                  <c:v>38437</c:v>
                </c:pt>
                <c:pt idx="85">
                  <c:v>38438</c:v>
                </c:pt>
                <c:pt idx="86">
                  <c:v>38439</c:v>
                </c:pt>
                <c:pt idx="87">
                  <c:v>38440</c:v>
                </c:pt>
                <c:pt idx="88">
                  <c:v>38441</c:v>
                </c:pt>
                <c:pt idx="89">
                  <c:v>38442</c:v>
                </c:pt>
                <c:pt idx="90">
                  <c:v>38443</c:v>
                </c:pt>
                <c:pt idx="91">
                  <c:v>38444</c:v>
                </c:pt>
                <c:pt idx="92">
                  <c:v>38445</c:v>
                </c:pt>
                <c:pt idx="93">
                  <c:v>38446</c:v>
                </c:pt>
                <c:pt idx="94">
                  <c:v>38447</c:v>
                </c:pt>
                <c:pt idx="95">
                  <c:v>38448</c:v>
                </c:pt>
                <c:pt idx="96">
                  <c:v>38449</c:v>
                </c:pt>
                <c:pt idx="97">
                  <c:v>38450</c:v>
                </c:pt>
                <c:pt idx="98">
                  <c:v>38451</c:v>
                </c:pt>
                <c:pt idx="99">
                  <c:v>38452</c:v>
                </c:pt>
                <c:pt idx="100">
                  <c:v>38453</c:v>
                </c:pt>
                <c:pt idx="101">
                  <c:v>38454</c:v>
                </c:pt>
                <c:pt idx="102">
                  <c:v>38455</c:v>
                </c:pt>
                <c:pt idx="103">
                  <c:v>38456</c:v>
                </c:pt>
                <c:pt idx="104">
                  <c:v>38457</c:v>
                </c:pt>
                <c:pt idx="105">
                  <c:v>38458</c:v>
                </c:pt>
                <c:pt idx="106">
                  <c:v>38459</c:v>
                </c:pt>
                <c:pt idx="107">
                  <c:v>38460</c:v>
                </c:pt>
                <c:pt idx="108">
                  <c:v>38461</c:v>
                </c:pt>
                <c:pt idx="109">
                  <c:v>38462</c:v>
                </c:pt>
                <c:pt idx="110">
                  <c:v>38463</c:v>
                </c:pt>
                <c:pt idx="111">
                  <c:v>38464</c:v>
                </c:pt>
                <c:pt idx="112">
                  <c:v>38465</c:v>
                </c:pt>
                <c:pt idx="113">
                  <c:v>38466</c:v>
                </c:pt>
                <c:pt idx="114">
                  <c:v>38467</c:v>
                </c:pt>
                <c:pt idx="115">
                  <c:v>38468</c:v>
                </c:pt>
                <c:pt idx="116">
                  <c:v>38469</c:v>
                </c:pt>
                <c:pt idx="117">
                  <c:v>38470</c:v>
                </c:pt>
                <c:pt idx="118">
                  <c:v>38471</c:v>
                </c:pt>
                <c:pt idx="119">
                  <c:v>38472</c:v>
                </c:pt>
                <c:pt idx="120">
                  <c:v>38473</c:v>
                </c:pt>
                <c:pt idx="121">
                  <c:v>38474</c:v>
                </c:pt>
                <c:pt idx="122">
                  <c:v>38475</c:v>
                </c:pt>
                <c:pt idx="123">
                  <c:v>38476</c:v>
                </c:pt>
                <c:pt idx="124">
                  <c:v>38477</c:v>
                </c:pt>
                <c:pt idx="125">
                  <c:v>38478</c:v>
                </c:pt>
                <c:pt idx="126">
                  <c:v>38479</c:v>
                </c:pt>
                <c:pt idx="127">
                  <c:v>38480</c:v>
                </c:pt>
                <c:pt idx="128">
                  <c:v>38481</c:v>
                </c:pt>
                <c:pt idx="129">
                  <c:v>38482</c:v>
                </c:pt>
                <c:pt idx="130">
                  <c:v>38483</c:v>
                </c:pt>
                <c:pt idx="131">
                  <c:v>38484</c:v>
                </c:pt>
                <c:pt idx="132">
                  <c:v>38485</c:v>
                </c:pt>
                <c:pt idx="133">
                  <c:v>38486</c:v>
                </c:pt>
                <c:pt idx="134">
                  <c:v>38487</c:v>
                </c:pt>
                <c:pt idx="135">
                  <c:v>38488</c:v>
                </c:pt>
                <c:pt idx="136">
                  <c:v>38489</c:v>
                </c:pt>
                <c:pt idx="137">
                  <c:v>38490</c:v>
                </c:pt>
                <c:pt idx="138">
                  <c:v>38491</c:v>
                </c:pt>
                <c:pt idx="139">
                  <c:v>38492</c:v>
                </c:pt>
                <c:pt idx="140">
                  <c:v>38493</c:v>
                </c:pt>
                <c:pt idx="141">
                  <c:v>38494</c:v>
                </c:pt>
                <c:pt idx="142">
                  <c:v>38495</c:v>
                </c:pt>
                <c:pt idx="143">
                  <c:v>38496</c:v>
                </c:pt>
                <c:pt idx="144">
                  <c:v>38497</c:v>
                </c:pt>
                <c:pt idx="145">
                  <c:v>38498</c:v>
                </c:pt>
                <c:pt idx="146">
                  <c:v>38499</c:v>
                </c:pt>
                <c:pt idx="147">
                  <c:v>38500</c:v>
                </c:pt>
                <c:pt idx="148">
                  <c:v>38501</c:v>
                </c:pt>
                <c:pt idx="149">
                  <c:v>38502</c:v>
                </c:pt>
                <c:pt idx="150">
                  <c:v>38503</c:v>
                </c:pt>
                <c:pt idx="151">
                  <c:v>38504</c:v>
                </c:pt>
                <c:pt idx="152">
                  <c:v>38505</c:v>
                </c:pt>
                <c:pt idx="153">
                  <c:v>38506</c:v>
                </c:pt>
                <c:pt idx="154">
                  <c:v>38507</c:v>
                </c:pt>
                <c:pt idx="155">
                  <c:v>38508</c:v>
                </c:pt>
                <c:pt idx="156">
                  <c:v>38509</c:v>
                </c:pt>
                <c:pt idx="157">
                  <c:v>38510</c:v>
                </c:pt>
                <c:pt idx="158">
                  <c:v>38511</c:v>
                </c:pt>
                <c:pt idx="159">
                  <c:v>38512</c:v>
                </c:pt>
                <c:pt idx="160">
                  <c:v>38513</c:v>
                </c:pt>
                <c:pt idx="161">
                  <c:v>38514</c:v>
                </c:pt>
                <c:pt idx="162">
                  <c:v>38515</c:v>
                </c:pt>
                <c:pt idx="163">
                  <c:v>38516</c:v>
                </c:pt>
                <c:pt idx="164">
                  <c:v>38517</c:v>
                </c:pt>
                <c:pt idx="165">
                  <c:v>38518</c:v>
                </c:pt>
                <c:pt idx="166">
                  <c:v>38519</c:v>
                </c:pt>
                <c:pt idx="167">
                  <c:v>38520</c:v>
                </c:pt>
                <c:pt idx="168">
                  <c:v>38521</c:v>
                </c:pt>
                <c:pt idx="169">
                  <c:v>38522</c:v>
                </c:pt>
                <c:pt idx="170">
                  <c:v>38523</c:v>
                </c:pt>
                <c:pt idx="171">
                  <c:v>38524</c:v>
                </c:pt>
                <c:pt idx="172">
                  <c:v>38525</c:v>
                </c:pt>
                <c:pt idx="173">
                  <c:v>38526</c:v>
                </c:pt>
                <c:pt idx="174">
                  <c:v>38527</c:v>
                </c:pt>
                <c:pt idx="175">
                  <c:v>38528</c:v>
                </c:pt>
                <c:pt idx="176">
                  <c:v>38529</c:v>
                </c:pt>
                <c:pt idx="177">
                  <c:v>38530</c:v>
                </c:pt>
                <c:pt idx="178">
                  <c:v>38531</c:v>
                </c:pt>
                <c:pt idx="179">
                  <c:v>38532</c:v>
                </c:pt>
                <c:pt idx="180">
                  <c:v>38533</c:v>
                </c:pt>
                <c:pt idx="181">
                  <c:v>38534</c:v>
                </c:pt>
                <c:pt idx="182">
                  <c:v>38535</c:v>
                </c:pt>
                <c:pt idx="183">
                  <c:v>38536</c:v>
                </c:pt>
                <c:pt idx="184">
                  <c:v>38537</c:v>
                </c:pt>
                <c:pt idx="185">
                  <c:v>38538</c:v>
                </c:pt>
                <c:pt idx="186">
                  <c:v>38539</c:v>
                </c:pt>
                <c:pt idx="187">
                  <c:v>38540</c:v>
                </c:pt>
                <c:pt idx="188">
                  <c:v>38541</c:v>
                </c:pt>
                <c:pt idx="189">
                  <c:v>38542</c:v>
                </c:pt>
                <c:pt idx="190">
                  <c:v>38543</c:v>
                </c:pt>
                <c:pt idx="191">
                  <c:v>38544</c:v>
                </c:pt>
                <c:pt idx="192">
                  <c:v>38545</c:v>
                </c:pt>
                <c:pt idx="193">
                  <c:v>38546</c:v>
                </c:pt>
                <c:pt idx="194">
                  <c:v>38547</c:v>
                </c:pt>
                <c:pt idx="195">
                  <c:v>38548</c:v>
                </c:pt>
                <c:pt idx="196">
                  <c:v>38549</c:v>
                </c:pt>
                <c:pt idx="197">
                  <c:v>38550</c:v>
                </c:pt>
                <c:pt idx="198">
                  <c:v>38551</c:v>
                </c:pt>
                <c:pt idx="199">
                  <c:v>38552</c:v>
                </c:pt>
                <c:pt idx="200">
                  <c:v>38553</c:v>
                </c:pt>
                <c:pt idx="201">
                  <c:v>38554</c:v>
                </c:pt>
                <c:pt idx="202">
                  <c:v>38555</c:v>
                </c:pt>
                <c:pt idx="203">
                  <c:v>38556</c:v>
                </c:pt>
                <c:pt idx="204">
                  <c:v>38557</c:v>
                </c:pt>
                <c:pt idx="205">
                  <c:v>38558</c:v>
                </c:pt>
                <c:pt idx="206">
                  <c:v>38559</c:v>
                </c:pt>
                <c:pt idx="207">
                  <c:v>38560</c:v>
                </c:pt>
                <c:pt idx="208">
                  <c:v>38561</c:v>
                </c:pt>
                <c:pt idx="209">
                  <c:v>38562</c:v>
                </c:pt>
                <c:pt idx="210">
                  <c:v>38563</c:v>
                </c:pt>
                <c:pt idx="211">
                  <c:v>38564</c:v>
                </c:pt>
                <c:pt idx="212">
                  <c:v>38565</c:v>
                </c:pt>
                <c:pt idx="213">
                  <c:v>38566</c:v>
                </c:pt>
                <c:pt idx="214">
                  <c:v>38567</c:v>
                </c:pt>
                <c:pt idx="215">
                  <c:v>38568</c:v>
                </c:pt>
                <c:pt idx="216">
                  <c:v>38569</c:v>
                </c:pt>
                <c:pt idx="217">
                  <c:v>38570</c:v>
                </c:pt>
                <c:pt idx="218">
                  <c:v>38571</c:v>
                </c:pt>
                <c:pt idx="219">
                  <c:v>38572</c:v>
                </c:pt>
                <c:pt idx="220">
                  <c:v>38573</c:v>
                </c:pt>
                <c:pt idx="221">
                  <c:v>38574</c:v>
                </c:pt>
                <c:pt idx="222">
                  <c:v>38575</c:v>
                </c:pt>
                <c:pt idx="223">
                  <c:v>38576</c:v>
                </c:pt>
                <c:pt idx="224">
                  <c:v>38577</c:v>
                </c:pt>
                <c:pt idx="225">
                  <c:v>38578</c:v>
                </c:pt>
                <c:pt idx="226">
                  <c:v>38579</c:v>
                </c:pt>
                <c:pt idx="227">
                  <c:v>38580</c:v>
                </c:pt>
                <c:pt idx="228">
                  <c:v>38581</c:v>
                </c:pt>
                <c:pt idx="229">
                  <c:v>38582</c:v>
                </c:pt>
                <c:pt idx="230">
                  <c:v>38583</c:v>
                </c:pt>
                <c:pt idx="231">
                  <c:v>38584</c:v>
                </c:pt>
                <c:pt idx="232">
                  <c:v>38585</c:v>
                </c:pt>
                <c:pt idx="233">
                  <c:v>38586</c:v>
                </c:pt>
                <c:pt idx="234">
                  <c:v>38587</c:v>
                </c:pt>
                <c:pt idx="235">
                  <c:v>38588</c:v>
                </c:pt>
                <c:pt idx="236">
                  <c:v>38589</c:v>
                </c:pt>
                <c:pt idx="237">
                  <c:v>38590</c:v>
                </c:pt>
                <c:pt idx="238">
                  <c:v>38591</c:v>
                </c:pt>
                <c:pt idx="239">
                  <c:v>38592</c:v>
                </c:pt>
                <c:pt idx="240">
                  <c:v>38593</c:v>
                </c:pt>
                <c:pt idx="241">
                  <c:v>38594</c:v>
                </c:pt>
                <c:pt idx="242">
                  <c:v>38595</c:v>
                </c:pt>
                <c:pt idx="243">
                  <c:v>38596</c:v>
                </c:pt>
                <c:pt idx="244">
                  <c:v>38597</c:v>
                </c:pt>
                <c:pt idx="245">
                  <c:v>38598</c:v>
                </c:pt>
                <c:pt idx="246">
                  <c:v>38599</c:v>
                </c:pt>
                <c:pt idx="247">
                  <c:v>38600</c:v>
                </c:pt>
                <c:pt idx="248">
                  <c:v>38601</c:v>
                </c:pt>
                <c:pt idx="249">
                  <c:v>38602</c:v>
                </c:pt>
                <c:pt idx="250">
                  <c:v>38603</c:v>
                </c:pt>
                <c:pt idx="251">
                  <c:v>38604</c:v>
                </c:pt>
                <c:pt idx="252">
                  <c:v>38605</c:v>
                </c:pt>
                <c:pt idx="253">
                  <c:v>38606</c:v>
                </c:pt>
                <c:pt idx="254">
                  <c:v>38607</c:v>
                </c:pt>
                <c:pt idx="255">
                  <c:v>38608</c:v>
                </c:pt>
                <c:pt idx="256">
                  <c:v>38609</c:v>
                </c:pt>
                <c:pt idx="257">
                  <c:v>38610</c:v>
                </c:pt>
                <c:pt idx="258">
                  <c:v>38611</c:v>
                </c:pt>
                <c:pt idx="259">
                  <c:v>38612</c:v>
                </c:pt>
                <c:pt idx="260">
                  <c:v>38613</c:v>
                </c:pt>
                <c:pt idx="261">
                  <c:v>38614</c:v>
                </c:pt>
                <c:pt idx="262">
                  <c:v>38615</c:v>
                </c:pt>
                <c:pt idx="263">
                  <c:v>38616</c:v>
                </c:pt>
                <c:pt idx="264">
                  <c:v>38617</c:v>
                </c:pt>
                <c:pt idx="265">
                  <c:v>38618</c:v>
                </c:pt>
                <c:pt idx="266">
                  <c:v>38619</c:v>
                </c:pt>
                <c:pt idx="267">
                  <c:v>38620</c:v>
                </c:pt>
                <c:pt idx="268">
                  <c:v>38621</c:v>
                </c:pt>
                <c:pt idx="269">
                  <c:v>38622</c:v>
                </c:pt>
                <c:pt idx="270">
                  <c:v>38623</c:v>
                </c:pt>
                <c:pt idx="271">
                  <c:v>38624</c:v>
                </c:pt>
                <c:pt idx="272">
                  <c:v>38625</c:v>
                </c:pt>
                <c:pt idx="273">
                  <c:v>38626</c:v>
                </c:pt>
                <c:pt idx="274">
                  <c:v>38627</c:v>
                </c:pt>
                <c:pt idx="275">
                  <c:v>38628</c:v>
                </c:pt>
                <c:pt idx="276">
                  <c:v>38629</c:v>
                </c:pt>
                <c:pt idx="277">
                  <c:v>38630</c:v>
                </c:pt>
                <c:pt idx="278">
                  <c:v>38631</c:v>
                </c:pt>
                <c:pt idx="279">
                  <c:v>38632</c:v>
                </c:pt>
                <c:pt idx="280">
                  <c:v>38633</c:v>
                </c:pt>
                <c:pt idx="281">
                  <c:v>38634</c:v>
                </c:pt>
                <c:pt idx="282">
                  <c:v>38635</c:v>
                </c:pt>
                <c:pt idx="283">
                  <c:v>38636</c:v>
                </c:pt>
                <c:pt idx="284">
                  <c:v>38637</c:v>
                </c:pt>
                <c:pt idx="285">
                  <c:v>38638</c:v>
                </c:pt>
                <c:pt idx="286">
                  <c:v>38639</c:v>
                </c:pt>
                <c:pt idx="287">
                  <c:v>38640</c:v>
                </c:pt>
                <c:pt idx="288">
                  <c:v>38641</c:v>
                </c:pt>
                <c:pt idx="289">
                  <c:v>38642</c:v>
                </c:pt>
                <c:pt idx="290">
                  <c:v>38643</c:v>
                </c:pt>
                <c:pt idx="291">
                  <c:v>38644</c:v>
                </c:pt>
                <c:pt idx="292">
                  <c:v>38645</c:v>
                </c:pt>
                <c:pt idx="293">
                  <c:v>38646</c:v>
                </c:pt>
                <c:pt idx="294">
                  <c:v>38647</c:v>
                </c:pt>
                <c:pt idx="295">
                  <c:v>38648</c:v>
                </c:pt>
                <c:pt idx="296">
                  <c:v>38649</c:v>
                </c:pt>
                <c:pt idx="297">
                  <c:v>38650</c:v>
                </c:pt>
                <c:pt idx="298">
                  <c:v>38651</c:v>
                </c:pt>
                <c:pt idx="299">
                  <c:v>38652</c:v>
                </c:pt>
                <c:pt idx="300">
                  <c:v>38653</c:v>
                </c:pt>
                <c:pt idx="301">
                  <c:v>38654</c:v>
                </c:pt>
                <c:pt idx="302">
                  <c:v>38655</c:v>
                </c:pt>
                <c:pt idx="303">
                  <c:v>38656</c:v>
                </c:pt>
                <c:pt idx="304">
                  <c:v>38657</c:v>
                </c:pt>
                <c:pt idx="305">
                  <c:v>38658</c:v>
                </c:pt>
                <c:pt idx="306">
                  <c:v>38659</c:v>
                </c:pt>
                <c:pt idx="307">
                  <c:v>38660</c:v>
                </c:pt>
                <c:pt idx="308">
                  <c:v>38661</c:v>
                </c:pt>
                <c:pt idx="309">
                  <c:v>38662</c:v>
                </c:pt>
                <c:pt idx="310">
                  <c:v>38663</c:v>
                </c:pt>
                <c:pt idx="311">
                  <c:v>38664</c:v>
                </c:pt>
                <c:pt idx="312">
                  <c:v>38665</c:v>
                </c:pt>
                <c:pt idx="313">
                  <c:v>38666</c:v>
                </c:pt>
                <c:pt idx="314">
                  <c:v>38667</c:v>
                </c:pt>
                <c:pt idx="315">
                  <c:v>38668</c:v>
                </c:pt>
                <c:pt idx="316">
                  <c:v>38669</c:v>
                </c:pt>
                <c:pt idx="317">
                  <c:v>38670</c:v>
                </c:pt>
                <c:pt idx="318">
                  <c:v>38671</c:v>
                </c:pt>
                <c:pt idx="319">
                  <c:v>38672</c:v>
                </c:pt>
                <c:pt idx="320">
                  <c:v>38673</c:v>
                </c:pt>
                <c:pt idx="321">
                  <c:v>38674</c:v>
                </c:pt>
                <c:pt idx="322">
                  <c:v>38675</c:v>
                </c:pt>
                <c:pt idx="323">
                  <c:v>38676</c:v>
                </c:pt>
                <c:pt idx="324">
                  <c:v>38677</c:v>
                </c:pt>
                <c:pt idx="325">
                  <c:v>38678</c:v>
                </c:pt>
                <c:pt idx="326">
                  <c:v>38679</c:v>
                </c:pt>
                <c:pt idx="327">
                  <c:v>38680</c:v>
                </c:pt>
                <c:pt idx="328">
                  <c:v>38681</c:v>
                </c:pt>
                <c:pt idx="329">
                  <c:v>38682</c:v>
                </c:pt>
                <c:pt idx="330">
                  <c:v>38683</c:v>
                </c:pt>
                <c:pt idx="331">
                  <c:v>38684</c:v>
                </c:pt>
                <c:pt idx="332">
                  <c:v>38685</c:v>
                </c:pt>
                <c:pt idx="333">
                  <c:v>38686</c:v>
                </c:pt>
                <c:pt idx="334">
                  <c:v>38687</c:v>
                </c:pt>
                <c:pt idx="335">
                  <c:v>38688</c:v>
                </c:pt>
                <c:pt idx="336">
                  <c:v>38689</c:v>
                </c:pt>
                <c:pt idx="337">
                  <c:v>38690</c:v>
                </c:pt>
                <c:pt idx="338">
                  <c:v>38691</c:v>
                </c:pt>
                <c:pt idx="339">
                  <c:v>38692</c:v>
                </c:pt>
                <c:pt idx="340">
                  <c:v>38693</c:v>
                </c:pt>
                <c:pt idx="341">
                  <c:v>38694</c:v>
                </c:pt>
                <c:pt idx="342">
                  <c:v>38695</c:v>
                </c:pt>
                <c:pt idx="343">
                  <c:v>38696</c:v>
                </c:pt>
                <c:pt idx="344">
                  <c:v>38697</c:v>
                </c:pt>
                <c:pt idx="345">
                  <c:v>38698</c:v>
                </c:pt>
                <c:pt idx="346">
                  <c:v>38699</c:v>
                </c:pt>
                <c:pt idx="347">
                  <c:v>38700</c:v>
                </c:pt>
                <c:pt idx="348">
                  <c:v>38701</c:v>
                </c:pt>
                <c:pt idx="349">
                  <c:v>38702</c:v>
                </c:pt>
                <c:pt idx="350">
                  <c:v>38703</c:v>
                </c:pt>
                <c:pt idx="351">
                  <c:v>38704</c:v>
                </c:pt>
                <c:pt idx="352">
                  <c:v>38705</c:v>
                </c:pt>
                <c:pt idx="353">
                  <c:v>38706</c:v>
                </c:pt>
                <c:pt idx="354">
                  <c:v>38707</c:v>
                </c:pt>
                <c:pt idx="355">
                  <c:v>38708</c:v>
                </c:pt>
                <c:pt idx="356">
                  <c:v>38709</c:v>
                </c:pt>
                <c:pt idx="357">
                  <c:v>38710</c:v>
                </c:pt>
                <c:pt idx="358">
                  <c:v>38711</c:v>
                </c:pt>
                <c:pt idx="359">
                  <c:v>38712</c:v>
                </c:pt>
                <c:pt idx="360">
                  <c:v>38713</c:v>
                </c:pt>
                <c:pt idx="361">
                  <c:v>38714</c:v>
                </c:pt>
                <c:pt idx="362">
                  <c:v>38715</c:v>
                </c:pt>
                <c:pt idx="363">
                  <c:v>38716</c:v>
                </c:pt>
                <c:pt idx="364">
                  <c:v>38717</c:v>
                </c:pt>
              </c:numCache>
            </c:numRef>
          </c:cat>
          <c:val>
            <c:numRef>
              <c:f>Sheet1!$E$536:$E$900</c:f>
              <c:numCache>
                <c:formatCode>0.00</c:formatCode>
                <c:ptCount val="365"/>
                <c:pt idx="0">
                  <c:v>12.151876449584964</c:v>
                </c:pt>
                <c:pt idx="1">
                  <c:v>12.098177909851062</c:v>
                </c:pt>
                <c:pt idx="2">
                  <c:v>12.040282249450684</c:v>
                </c:pt>
                <c:pt idx="3">
                  <c:v>12.019400596618668</c:v>
                </c:pt>
                <c:pt idx="4">
                  <c:v>11.911609649658214</c:v>
                </c:pt>
                <c:pt idx="5">
                  <c:v>11.904114723205565</c:v>
                </c:pt>
                <c:pt idx="6">
                  <c:v>11.770419120788571</c:v>
                </c:pt>
                <c:pt idx="7">
                  <c:v>11.709258079528809</c:v>
                </c:pt>
                <c:pt idx="8">
                  <c:v>11.770476341247559</c:v>
                </c:pt>
                <c:pt idx="9">
                  <c:v>11.673236846923839</c:v>
                </c:pt>
                <c:pt idx="10">
                  <c:v>11.608040809631349</c:v>
                </c:pt>
                <c:pt idx="11">
                  <c:v>11.60626220703125</c:v>
                </c:pt>
                <c:pt idx="12">
                  <c:v>11.468730926513672</c:v>
                </c:pt>
                <c:pt idx="13">
                  <c:v>11.380728721618651</c:v>
                </c:pt>
                <c:pt idx="14">
                  <c:v>11.237709045410144</c:v>
                </c:pt>
                <c:pt idx="15">
                  <c:v>11.332569122314453</c:v>
                </c:pt>
                <c:pt idx="16">
                  <c:v>11.193938255310059</c:v>
                </c:pt>
                <c:pt idx="17">
                  <c:v>11.083605766296387</c:v>
                </c:pt>
                <c:pt idx="18">
                  <c:v>11.035831451416016</c:v>
                </c:pt>
                <c:pt idx="19">
                  <c:v>11.008570671081543</c:v>
                </c:pt>
                <c:pt idx="20">
                  <c:v>10.980610847473146</c:v>
                </c:pt>
                <c:pt idx="21">
                  <c:v>10.861650466918952</c:v>
                </c:pt>
                <c:pt idx="22">
                  <c:v>10.79029369354247</c:v>
                </c:pt>
                <c:pt idx="23">
                  <c:v>10.792510986328125</c:v>
                </c:pt>
                <c:pt idx="24">
                  <c:v>10.719490051269542</c:v>
                </c:pt>
                <c:pt idx="25">
                  <c:v>10.9403076171875</c:v>
                </c:pt>
                <c:pt idx="26">
                  <c:v>11.048972129821761</c:v>
                </c:pt>
                <c:pt idx="27">
                  <c:v>10.924712181091298</c:v>
                </c:pt>
                <c:pt idx="28">
                  <c:v>11.18824291229247</c:v>
                </c:pt>
                <c:pt idx="29">
                  <c:v>11.31006526947022</c:v>
                </c:pt>
                <c:pt idx="30">
                  <c:v>11.191005706787108</c:v>
                </c:pt>
                <c:pt idx="31">
                  <c:v>11.171779632568359</c:v>
                </c:pt>
                <c:pt idx="32">
                  <c:v>11.21328830718995</c:v>
                </c:pt>
                <c:pt idx="33">
                  <c:v>10.929302215576172</c:v>
                </c:pt>
                <c:pt idx="34">
                  <c:v>11.038836479187022</c:v>
                </c:pt>
                <c:pt idx="35">
                  <c:v>11.502552032470714</c:v>
                </c:pt>
                <c:pt idx="36">
                  <c:v>11.925374984741214</c:v>
                </c:pt>
                <c:pt idx="37">
                  <c:v>12.008195877075195</c:v>
                </c:pt>
                <c:pt idx="38">
                  <c:v>11.790530204772956</c:v>
                </c:pt>
                <c:pt idx="39">
                  <c:v>11.587848663330066</c:v>
                </c:pt>
                <c:pt idx="40">
                  <c:v>11.785476684570314</c:v>
                </c:pt>
                <c:pt idx="41">
                  <c:v>11.640874862670888</c:v>
                </c:pt>
                <c:pt idx="42">
                  <c:v>11.909806251525895</c:v>
                </c:pt>
                <c:pt idx="43">
                  <c:v>12.168525695800781</c:v>
                </c:pt>
                <c:pt idx="44">
                  <c:v>12.011736869812022</c:v>
                </c:pt>
                <c:pt idx="45">
                  <c:v>11.434879302978505</c:v>
                </c:pt>
                <c:pt idx="46">
                  <c:v>11.266451835632324</c:v>
                </c:pt>
                <c:pt idx="47">
                  <c:v>11.701268196105948</c:v>
                </c:pt>
                <c:pt idx="48">
                  <c:v>11.609927177429199</c:v>
                </c:pt>
                <c:pt idx="49">
                  <c:v>11.065455436706557</c:v>
                </c:pt>
                <c:pt idx="50">
                  <c:v>11.331473350524902</c:v>
                </c:pt>
                <c:pt idx="51">
                  <c:v>10.932838439941406</c:v>
                </c:pt>
                <c:pt idx="52">
                  <c:v>12.394837379455566</c:v>
                </c:pt>
                <c:pt idx="53">
                  <c:v>13.777844429016113</c:v>
                </c:pt>
                <c:pt idx="54">
                  <c:v>13.51218318939209</c:v>
                </c:pt>
                <c:pt idx="55">
                  <c:v>12.453678131103516</c:v>
                </c:pt>
                <c:pt idx="56">
                  <c:v>12.34906005859375</c:v>
                </c:pt>
                <c:pt idx="57">
                  <c:v>12.24010944366454</c:v>
                </c:pt>
                <c:pt idx="58">
                  <c:v>12.400094985961926</c:v>
                </c:pt>
                <c:pt idx="100">
                  <c:v>15.989891052246104</c:v>
                </c:pt>
                <c:pt idx="113">
                  <c:v>16.740440368652326</c:v>
                </c:pt>
                <c:pt idx="115">
                  <c:v>17.540004730224609</c:v>
                </c:pt>
                <c:pt idx="116">
                  <c:v>17.305356979370096</c:v>
                </c:pt>
                <c:pt idx="117">
                  <c:v>17.862663269042969</c:v>
                </c:pt>
                <c:pt idx="118">
                  <c:v>18.282720565795852</c:v>
                </c:pt>
                <c:pt idx="119">
                  <c:v>18.36672019958494</c:v>
                </c:pt>
                <c:pt idx="120">
                  <c:v>18.321298599243164</c:v>
                </c:pt>
                <c:pt idx="121">
                  <c:v>19.438810348510742</c:v>
                </c:pt>
                <c:pt idx="122">
                  <c:v>20.112953186035178</c:v>
                </c:pt>
                <c:pt idx="123">
                  <c:v>19.869705200195281</c:v>
                </c:pt>
                <c:pt idx="124">
                  <c:v>19.356132507324183</c:v>
                </c:pt>
                <c:pt idx="125">
                  <c:v>19.11439323425293</c:v>
                </c:pt>
                <c:pt idx="126">
                  <c:v>19.250122070312489</c:v>
                </c:pt>
                <c:pt idx="127">
                  <c:v>19.137226104736328</c:v>
                </c:pt>
                <c:pt idx="128">
                  <c:v>18.406919479370096</c:v>
                </c:pt>
                <c:pt idx="129">
                  <c:v>18.910055160522493</c:v>
                </c:pt>
                <c:pt idx="130">
                  <c:v>19.516260147094751</c:v>
                </c:pt>
                <c:pt idx="131">
                  <c:v>20.113943099975593</c:v>
                </c:pt>
                <c:pt idx="132">
                  <c:v>20.516609191894531</c:v>
                </c:pt>
                <c:pt idx="133">
                  <c:v>21.38275909423826</c:v>
                </c:pt>
                <c:pt idx="134">
                  <c:v>21.309028625488295</c:v>
                </c:pt>
                <c:pt idx="135">
                  <c:v>20.571340560913086</c:v>
                </c:pt>
                <c:pt idx="136">
                  <c:v>20.038063049316428</c:v>
                </c:pt>
                <c:pt idx="137">
                  <c:v>19.686405181884787</c:v>
                </c:pt>
                <c:pt idx="138">
                  <c:v>19.639108657836935</c:v>
                </c:pt>
                <c:pt idx="139">
                  <c:v>19.895778656005859</c:v>
                </c:pt>
                <c:pt idx="140">
                  <c:v>20.657472610473633</c:v>
                </c:pt>
                <c:pt idx="141">
                  <c:v>21.217958450317415</c:v>
                </c:pt>
                <c:pt idx="142">
                  <c:v>22.473062515258793</c:v>
                </c:pt>
                <c:pt idx="143">
                  <c:v>23.149431228637692</c:v>
                </c:pt>
                <c:pt idx="144">
                  <c:v>24.187692642211893</c:v>
                </c:pt>
                <c:pt idx="145">
                  <c:v>24.282297134399389</c:v>
                </c:pt>
                <c:pt idx="146">
                  <c:v>24.349876403808619</c:v>
                </c:pt>
                <c:pt idx="147">
                  <c:v>23.465030670165955</c:v>
                </c:pt>
                <c:pt idx="148">
                  <c:v>23.124977111816463</c:v>
                </c:pt>
                <c:pt idx="149">
                  <c:v>23.553810119628928</c:v>
                </c:pt>
                <c:pt idx="150">
                  <c:v>24.190505981445313</c:v>
                </c:pt>
                <c:pt idx="151">
                  <c:v>24.468986511230469</c:v>
                </c:pt>
                <c:pt idx="152">
                  <c:v>24.245866775512692</c:v>
                </c:pt>
                <c:pt idx="153">
                  <c:v>24.879545211791989</c:v>
                </c:pt>
                <c:pt idx="154">
                  <c:v>24.809492111206055</c:v>
                </c:pt>
                <c:pt idx="155">
                  <c:v>24.135288238525366</c:v>
                </c:pt>
                <c:pt idx="156">
                  <c:v>23.560565948486328</c:v>
                </c:pt>
                <c:pt idx="157">
                  <c:v>23.404785156250021</c:v>
                </c:pt>
                <c:pt idx="158">
                  <c:v>23.012296676635717</c:v>
                </c:pt>
                <c:pt idx="159">
                  <c:v>23.296104431152326</c:v>
                </c:pt>
                <c:pt idx="160">
                  <c:v>23.962514877319276</c:v>
                </c:pt>
                <c:pt idx="161">
                  <c:v>24.284950256347656</c:v>
                </c:pt>
                <c:pt idx="162">
                  <c:v>24.853897094726584</c:v>
                </c:pt>
                <c:pt idx="163">
                  <c:v>25.718883514404297</c:v>
                </c:pt>
                <c:pt idx="164">
                  <c:v>26.143545150756836</c:v>
                </c:pt>
                <c:pt idx="165">
                  <c:v>25.916515350341786</c:v>
                </c:pt>
                <c:pt idx="166">
                  <c:v>24.492424011230469</c:v>
                </c:pt>
                <c:pt idx="167">
                  <c:v>23.275131225585909</c:v>
                </c:pt>
                <c:pt idx="168">
                  <c:v>22.803348541259766</c:v>
                </c:pt>
                <c:pt idx="169">
                  <c:v>22.831596374511719</c:v>
                </c:pt>
                <c:pt idx="170">
                  <c:v>23.432697296142557</c:v>
                </c:pt>
                <c:pt idx="171">
                  <c:v>23.382091522216797</c:v>
                </c:pt>
                <c:pt idx="172">
                  <c:v>23.534137725830107</c:v>
                </c:pt>
                <c:pt idx="173">
                  <c:v>23.869430541992166</c:v>
                </c:pt>
                <c:pt idx="174">
                  <c:v>23.731311798095724</c:v>
                </c:pt>
                <c:pt idx="175">
                  <c:v>23.728574752807617</c:v>
                </c:pt>
                <c:pt idx="176">
                  <c:v>24.143602371215799</c:v>
                </c:pt>
                <c:pt idx="177">
                  <c:v>24.029935836791989</c:v>
                </c:pt>
                <c:pt idx="178">
                  <c:v>24.013648986816428</c:v>
                </c:pt>
                <c:pt idx="179">
                  <c:v>24.989524841308569</c:v>
                </c:pt>
                <c:pt idx="180">
                  <c:v>25.877515792846708</c:v>
                </c:pt>
                <c:pt idx="181">
                  <c:v>26.831285476684613</c:v>
                </c:pt>
                <c:pt idx="182">
                  <c:v>27.123571395874031</c:v>
                </c:pt>
                <c:pt idx="183">
                  <c:v>27.334255218505881</c:v>
                </c:pt>
                <c:pt idx="184">
                  <c:v>27.644935607910178</c:v>
                </c:pt>
                <c:pt idx="185">
                  <c:v>27.685001373291016</c:v>
                </c:pt>
                <c:pt idx="186">
                  <c:v>27.820930480957028</c:v>
                </c:pt>
                <c:pt idx="187">
                  <c:v>27.75627326965332</c:v>
                </c:pt>
                <c:pt idx="188">
                  <c:v>27.09442901611326</c:v>
                </c:pt>
                <c:pt idx="189">
                  <c:v>26.69354629516598</c:v>
                </c:pt>
                <c:pt idx="190">
                  <c:v>26.586841583251928</c:v>
                </c:pt>
                <c:pt idx="191">
                  <c:v>27.691749572753864</c:v>
                </c:pt>
                <c:pt idx="192">
                  <c:v>28.329948425293001</c:v>
                </c:pt>
                <c:pt idx="193">
                  <c:v>27.973518371582006</c:v>
                </c:pt>
                <c:pt idx="194">
                  <c:v>27.835548400878906</c:v>
                </c:pt>
                <c:pt idx="195">
                  <c:v>28.716247558593729</c:v>
                </c:pt>
                <c:pt idx="196">
                  <c:v>29.263969421386733</c:v>
                </c:pt>
                <c:pt idx="197">
                  <c:v>29.27509307861326</c:v>
                </c:pt>
                <c:pt idx="198">
                  <c:v>29.367658615112305</c:v>
                </c:pt>
                <c:pt idx="199">
                  <c:v>29.166477203369112</c:v>
                </c:pt>
                <c:pt idx="200">
                  <c:v>29.219388961791992</c:v>
                </c:pt>
                <c:pt idx="201">
                  <c:v>28.572425842285131</c:v>
                </c:pt>
                <c:pt idx="202">
                  <c:v>28.214813232421854</c:v>
                </c:pt>
                <c:pt idx="203">
                  <c:v>28.495330810546832</c:v>
                </c:pt>
                <c:pt idx="204">
                  <c:v>28.640085220336914</c:v>
                </c:pt>
                <c:pt idx="205">
                  <c:v>29.033535003662109</c:v>
                </c:pt>
                <c:pt idx="206">
                  <c:v>28.734924316406271</c:v>
                </c:pt>
                <c:pt idx="207">
                  <c:v>28.932512283325124</c:v>
                </c:pt>
                <c:pt idx="208">
                  <c:v>28.822608947753885</c:v>
                </c:pt>
                <c:pt idx="209">
                  <c:v>28.641502380371069</c:v>
                </c:pt>
                <c:pt idx="210">
                  <c:v>28.912456512451172</c:v>
                </c:pt>
                <c:pt idx="211">
                  <c:v>28.953504562377894</c:v>
                </c:pt>
                <c:pt idx="212">
                  <c:v>28.822074890136719</c:v>
                </c:pt>
                <c:pt idx="213">
                  <c:v>28.581779479980469</c:v>
                </c:pt>
                <c:pt idx="214">
                  <c:v>28.161605834960909</c:v>
                </c:pt>
                <c:pt idx="215">
                  <c:v>28.220769882202116</c:v>
                </c:pt>
                <c:pt idx="216">
                  <c:v>28.613914489746119</c:v>
                </c:pt>
                <c:pt idx="217">
                  <c:v>28.788421630859332</c:v>
                </c:pt>
                <c:pt idx="218">
                  <c:v>28.745018005371069</c:v>
                </c:pt>
                <c:pt idx="219">
                  <c:v>28.534843444824233</c:v>
                </c:pt>
                <c:pt idx="220">
                  <c:v>28.407396316528299</c:v>
                </c:pt>
                <c:pt idx="221">
                  <c:v>28.544477462768555</c:v>
                </c:pt>
                <c:pt idx="222">
                  <c:v>28.38604927062983</c:v>
                </c:pt>
                <c:pt idx="223">
                  <c:v>28.173873901367188</c:v>
                </c:pt>
                <c:pt idx="224">
                  <c:v>27.709510803222631</c:v>
                </c:pt>
                <c:pt idx="225">
                  <c:v>27.444839477539027</c:v>
                </c:pt>
                <c:pt idx="226">
                  <c:v>27.227870941162109</c:v>
                </c:pt>
                <c:pt idx="227">
                  <c:v>27.353994369506857</c:v>
                </c:pt>
                <c:pt idx="228">
                  <c:v>27.254779815673807</c:v>
                </c:pt>
                <c:pt idx="229">
                  <c:v>26.71233558654782</c:v>
                </c:pt>
                <c:pt idx="230">
                  <c:v>26.560596466064453</c:v>
                </c:pt>
                <c:pt idx="231">
                  <c:v>26.536460876464826</c:v>
                </c:pt>
                <c:pt idx="232">
                  <c:v>26.62030792236326</c:v>
                </c:pt>
                <c:pt idx="233">
                  <c:v>26.817966461181662</c:v>
                </c:pt>
                <c:pt idx="234">
                  <c:v>26.689424514770486</c:v>
                </c:pt>
                <c:pt idx="235">
                  <c:v>26.462303161621069</c:v>
                </c:pt>
                <c:pt idx="236">
                  <c:v>26.392240524291989</c:v>
                </c:pt>
                <c:pt idx="237">
                  <c:v>26.201391220092791</c:v>
                </c:pt>
                <c:pt idx="238">
                  <c:v>26.341091156005881</c:v>
                </c:pt>
                <c:pt idx="239">
                  <c:v>26.846672058105469</c:v>
                </c:pt>
                <c:pt idx="240">
                  <c:v>26.673671722412141</c:v>
                </c:pt>
                <c:pt idx="241">
                  <c:v>26.257469177246094</c:v>
                </c:pt>
                <c:pt idx="242">
                  <c:v>26.522525787353516</c:v>
                </c:pt>
                <c:pt idx="243">
                  <c:v>26.15840148925783</c:v>
                </c:pt>
                <c:pt idx="244">
                  <c:v>25.762584686279268</c:v>
                </c:pt>
                <c:pt idx="245">
                  <c:v>25.615283966064474</c:v>
                </c:pt>
                <c:pt idx="246">
                  <c:v>25.591434478759766</c:v>
                </c:pt>
                <c:pt idx="247">
                  <c:v>25.63378143310549</c:v>
                </c:pt>
                <c:pt idx="248">
                  <c:v>25.331985473632844</c:v>
                </c:pt>
                <c:pt idx="249">
                  <c:v>25.175859451293945</c:v>
                </c:pt>
                <c:pt idx="250">
                  <c:v>24.797561645507812</c:v>
                </c:pt>
                <c:pt idx="251">
                  <c:v>24.547096252441406</c:v>
                </c:pt>
                <c:pt idx="252">
                  <c:v>24.449775695800781</c:v>
                </c:pt>
                <c:pt idx="253">
                  <c:v>24.464553833007781</c:v>
                </c:pt>
                <c:pt idx="254">
                  <c:v>24.244407653808594</c:v>
                </c:pt>
                <c:pt idx="255">
                  <c:v>24.138008117675795</c:v>
                </c:pt>
                <c:pt idx="256">
                  <c:v>24.126045227050795</c:v>
                </c:pt>
                <c:pt idx="257">
                  <c:v>23.888206481933569</c:v>
                </c:pt>
                <c:pt idx="258">
                  <c:v>23.367372512817383</c:v>
                </c:pt>
                <c:pt idx="259">
                  <c:v>23.45356</c:v>
                </c:pt>
                <c:pt idx="260">
                  <c:v>23.658355712890668</c:v>
                </c:pt>
                <c:pt idx="261">
                  <c:v>23.443923950195281</c:v>
                </c:pt>
                <c:pt idx="262">
                  <c:v>23.444730758666989</c:v>
                </c:pt>
                <c:pt idx="263">
                  <c:v>23.70363426208494</c:v>
                </c:pt>
                <c:pt idx="264">
                  <c:v>23.357975006103544</c:v>
                </c:pt>
                <c:pt idx="265">
                  <c:v>22.826505661010764</c:v>
                </c:pt>
                <c:pt idx="266">
                  <c:v>22.697334289550781</c:v>
                </c:pt>
                <c:pt idx="267">
                  <c:v>22.495014190673807</c:v>
                </c:pt>
                <c:pt idx="268">
                  <c:v>22.235046386718729</c:v>
                </c:pt>
                <c:pt idx="269">
                  <c:v>22.553401947021484</c:v>
                </c:pt>
                <c:pt idx="270">
                  <c:v>23.055107116699233</c:v>
                </c:pt>
                <c:pt idx="271">
                  <c:v>22.758207321166989</c:v>
                </c:pt>
                <c:pt idx="272">
                  <c:v>22.380962371826172</c:v>
                </c:pt>
                <c:pt idx="273">
                  <c:v>22.277259826660156</c:v>
                </c:pt>
                <c:pt idx="274">
                  <c:v>22.134277343750021</c:v>
                </c:pt>
                <c:pt idx="275">
                  <c:v>21.913032531738239</c:v>
                </c:pt>
                <c:pt idx="276">
                  <c:v>21.75447654724119</c:v>
                </c:pt>
                <c:pt idx="277">
                  <c:v>21.668149948120078</c:v>
                </c:pt>
                <c:pt idx="278">
                  <c:v>21.499721527099609</c:v>
                </c:pt>
                <c:pt idx="279">
                  <c:v>21.379922866821289</c:v>
                </c:pt>
                <c:pt idx="280">
                  <c:v>21.38174057006831</c:v>
                </c:pt>
                <c:pt idx="281">
                  <c:v>21.398038864135717</c:v>
                </c:pt>
                <c:pt idx="282">
                  <c:v>21.262794494628885</c:v>
                </c:pt>
                <c:pt idx="283">
                  <c:v>20.990072250366175</c:v>
                </c:pt>
                <c:pt idx="284">
                  <c:v>21.260047912597631</c:v>
                </c:pt>
                <c:pt idx="285">
                  <c:v>21.212181091308594</c:v>
                </c:pt>
                <c:pt idx="286">
                  <c:v>20.724077224731442</c:v>
                </c:pt>
                <c:pt idx="287">
                  <c:v>20.638893127441442</c:v>
                </c:pt>
                <c:pt idx="288">
                  <c:v>20.784311294555643</c:v>
                </c:pt>
                <c:pt idx="289">
                  <c:v>20.531570434570313</c:v>
                </c:pt>
                <c:pt idx="290">
                  <c:v>20.174421310424805</c:v>
                </c:pt>
                <c:pt idx="291">
                  <c:v>20.291292190551736</c:v>
                </c:pt>
                <c:pt idx="292">
                  <c:v>20.416135787963846</c:v>
                </c:pt>
                <c:pt idx="293">
                  <c:v>20.178293228149414</c:v>
                </c:pt>
                <c:pt idx="294">
                  <c:v>20.376604080200192</c:v>
                </c:pt>
                <c:pt idx="295">
                  <c:v>20.26348304748532</c:v>
                </c:pt>
                <c:pt idx="296">
                  <c:v>20.042144775390604</c:v>
                </c:pt>
                <c:pt idx="297">
                  <c:v>19.761507034301722</c:v>
                </c:pt>
                <c:pt idx="298">
                  <c:v>19.46437263488767</c:v>
                </c:pt>
                <c:pt idx="299">
                  <c:v>19.351919174194336</c:v>
                </c:pt>
                <c:pt idx="300">
                  <c:v>19.260959625244141</c:v>
                </c:pt>
                <c:pt idx="304">
                  <c:v>18.806877136230501</c:v>
                </c:pt>
                <c:pt idx="305">
                  <c:v>18.590412139892585</c:v>
                </c:pt>
                <c:pt idx="306">
                  <c:v>18.355340957641602</c:v>
                </c:pt>
                <c:pt idx="307">
                  <c:v>18.293527603149396</c:v>
                </c:pt>
                <c:pt idx="308">
                  <c:v>18.16114616394043</c:v>
                </c:pt>
                <c:pt idx="309">
                  <c:v>18.108013153076175</c:v>
                </c:pt>
                <c:pt idx="310">
                  <c:v>18.045944213867166</c:v>
                </c:pt>
                <c:pt idx="311">
                  <c:v>18.059740066528299</c:v>
                </c:pt>
                <c:pt idx="312">
                  <c:v>18.01332283020017</c:v>
                </c:pt>
                <c:pt idx="313">
                  <c:v>17.852622985839808</c:v>
                </c:pt>
                <c:pt idx="314">
                  <c:v>17.716094970703104</c:v>
                </c:pt>
                <c:pt idx="315">
                  <c:v>17.633764266967773</c:v>
                </c:pt>
                <c:pt idx="316">
                  <c:v>17.583614349365185</c:v>
                </c:pt>
                <c:pt idx="317">
                  <c:v>17.615062713623047</c:v>
                </c:pt>
                <c:pt idx="318">
                  <c:v>17.496009826660131</c:v>
                </c:pt>
                <c:pt idx="319">
                  <c:v>17.329170227050795</c:v>
                </c:pt>
                <c:pt idx="320">
                  <c:v>17.191471099853544</c:v>
                </c:pt>
                <c:pt idx="321">
                  <c:v>16.95487594604495</c:v>
                </c:pt>
                <c:pt idx="322">
                  <c:v>16.874898910522493</c:v>
                </c:pt>
                <c:pt idx="323">
                  <c:v>16.738939285278299</c:v>
                </c:pt>
                <c:pt idx="324">
                  <c:v>16.608081817626953</c:v>
                </c:pt>
                <c:pt idx="325">
                  <c:v>16.510412216186523</c:v>
                </c:pt>
                <c:pt idx="326">
                  <c:v>16.426198959350593</c:v>
                </c:pt>
                <c:pt idx="327">
                  <c:v>16.232675552368143</c:v>
                </c:pt>
                <c:pt idx="328">
                  <c:v>16.158798217773427</c:v>
                </c:pt>
                <c:pt idx="329">
                  <c:v>15.986403465270996</c:v>
                </c:pt>
                <c:pt idx="330">
                  <c:v>15.80933952331544</c:v>
                </c:pt>
                <c:pt idx="331">
                  <c:v>15.565117835998546</c:v>
                </c:pt>
                <c:pt idx="332">
                  <c:v>15.295231819152832</c:v>
                </c:pt>
                <c:pt idx="333">
                  <c:v>15.16441535949707</c:v>
                </c:pt>
                <c:pt idx="334">
                  <c:v>15.076322555542005</c:v>
                </c:pt>
                <c:pt idx="336">
                  <c:v>14.761320114135732</c:v>
                </c:pt>
                <c:pt idx="337">
                  <c:v>14.62395191192627</c:v>
                </c:pt>
                <c:pt idx="338">
                  <c:v>14.53677463531495</c:v>
                </c:pt>
                <c:pt idx="339">
                  <c:v>14.358668327331543</c:v>
                </c:pt>
                <c:pt idx="340">
                  <c:v>14.150030136108411</c:v>
                </c:pt>
                <c:pt idx="341">
                  <c:v>14.040882110595703</c:v>
                </c:pt>
                <c:pt idx="342">
                  <c:v>14.176803588867189</c:v>
                </c:pt>
                <c:pt idx="343">
                  <c:v>14.006923675537108</c:v>
                </c:pt>
                <c:pt idx="344">
                  <c:v>13.887216567993164</c:v>
                </c:pt>
                <c:pt idx="345">
                  <c:v>13.785214424133301</c:v>
                </c:pt>
                <c:pt idx="346">
                  <c:v>13.740283012390126</c:v>
                </c:pt>
                <c:pt idx="347">
                  <c:v>13.629960060119618</c:v>
                </c:pt>
                <c:pt idx="348">
                  <c:v>13.532614707946777</c:v>
                </c:pt>
                <c:pt idx="349">
                  <c:v>13.275176048278809</c:v>
                </c:pt>
                <c:pt idx="350">
                  <c:v>12.999727249145518</c:v>
                </c:pt>
                <c:pt idx="351">
                  <c:v>12.805519104003924</c:v>
                </c:pt>
                <c:pt idx="352">
                  <c:v>13.007583618164077</c:v>
                </c:pt>
                <c:pt idx="353">
                  <c:v>12.975459098815943</c:v>
                </c:pt>
                <c:pt idx="354">
                  <c:v>13.051921844482418</c:v>
                </c:pt>
                <c:pt idx="355">
                  <c:v>13.34967613220215</c:v>
                </c:pt>
                <c:pt idx="356">
                  <c:v>13.635579109191895</c:v>
                </c:pt>
                <c:pt idx="357">
                  <c:v>13.082093238830566</c:v>
                </c:pt>
                <c:pt idx="358">
                  <c:v>13.320677757263184</c:v>
                </c:pt>
                <c:pt idx="359">
                  <c:v>13.291141510009766</c:v>
                </c:pt>
                <c:pt idx="360">
                  <c:v>13.097922325134268</c:v>
                </c:pt>
                <c:pt idx="361">
                  <c:v>12.999805450439453</c:v>
                </c:pt>
                <c:pt idx="362">
                  <c:v>12.978404998779311</c:v>
                </c:pt>
                <c:pt idx="363">
                  <c:v>12.887226104736328</c:v>
                </c:pt>
                <c:pt idx="364">
                  <c:v>12.961042404174805</c:v>
                </c:pt>
              </c:numCache>
            </c:numRef>
          </c:val>
        </c:ser>
        <c:marker val="1"/>
        <c:axId val="72621440"/>
        <c:axId val="72627712"/>
      </c:lineChart>
      <c:dateAx>
        <c:axId val="72621440"/>
        <c:scaling>
          <c:orientation val="minMax"/>
        </c:scaling>
        <c:axPos val="b"/>
        <c:numFmt formatCode="[$-409]mmmmm\-yy;@" sourceLinked="0"/>
        <c:tickLblPos val="nextTo"/>
        <c:crossAx val="72627712"/>
        <c:crosses val="autoZero"/>
        <c:auto val="1"/>
        <c:lblOffset val="100"/>
      </c:dateAx>
      <c:valAx>
        <c:axId val="7262771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° C</a:t>
                </a:r>
              </a:p>
            </c:rich>
          </c:tx>
          <c:layout/>
        </c:title>
        <c:numFmt formatCode="0.0" sourceLinked="0"/>
        <c:tickLblPos val="nextTo"/>
        <c:crossAx val="72621440"/>
        <c:crosses val="autoZero"/>
        <c:crossBetween val="between"/>
      </c:valAx>
    </c:plotArea>
    <c:legend>
      <c:legendPos val="b"/>
      <c:layout/>
    </c:legend>
    <c:plotVisOnly val="1"/>
  </c:chart>
  <c:spPr>
    <a:ln w="25400">
      <a:solidFill>
        <a:schemeClr val="tx1"/>
      </a:solidFill>
    </a:ln>
  </c:spPr>
  <c:txPr>
    <a:bodyPr/>
    <a:lstStyle/>
    <a:p>
      <a:pPr>
        <a:defRPr sz="1200" baseline="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800" baseline="0"/>
            </a:pPr>
            <a:r>
              <a:rPr lang="en-US" sz="1800" baseline="0"/>
              <a:t>Ratio - Reservoir to Class A pan, Apr-Nov - Rohwer 1931</a:t>
            </a:r>
          </a:p>
        </c:rich>
      </c:tx>
      <c:layout>
        <c:manualLayout>
          <c:xMode val="edge"/>
          <c:yMode val="edge"/>
          <c:x val="0.22916662012993055"/>
          <c:y val="0.60523343643311489"/>
        </c:manualLayout>
      </c:layout>
      <c:overlay val="1"/>
    </c:title>
    <c:plotArea>
      <c:layout/>
      <c:scatterChart>
        <c:scatterStyle val="lineMarker"/>
        <c:ser>
          <c:idx val="0"/>
          <c:order val="0"/>
          <c:tx>
            <c:v>1926</c:v>
          </c:tx>
          <c:spPr>
            <a:ln w="28575">
              <a:noFill/>
            </a:ln>
          </c:spPr>
          <c:marker>
            <c:symbol val="diamond"/>
            <c:size val="9"/>
            <c:spPr>
              <a:solidFill>
                <a:schemeClr val="tx2">
                  <a:lumMod val="20000"/>
                  <a:lumOff val="80000"/>
                </a:schemeClr>
              </a:solidFill>
            </c:spPr>
          </c:marker>
          <c:xVal>
            <c:numRef>
              <c:f>Sheet1!$A$53:$A$64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Sheet1!$L$53:$L$63</c:f>
              <c:numCache>
                <c:formatCode>General</c:formatCode>
                <c:ptCount val="11"/>
                <c:pt idx="8" formatCode="0.000">
                  <c:v>0.91074574280681164</c:v>
                </c:pt>
                <c:pt idx="9" formatCode="0.000">
                  <c:v>0.72005571030640758</c:v>
                </c:pt>
                <c:pt idx="10" formatCode="0.000">
                  <c:v>0.8625180897250353</c:v>
                </c:pt>
              </c:numCache>
            </c:numRef>
          </c:yVal>
        </c:ser>
        <c:ser>
          <c:idx val="1"/>
          <c:order val="1"/>
          <c:tx>
            <c:v>1927</c:v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Sheet1!$A$53:$A$64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Sheet1!$N$53:$N$63</c:f>
              <c:numCache>
                <c:formatCode>General</c:formatCode>
                <c:ptCount val="11"/>
                <c:pt idx="3" formatCode="0.000">
                  <c:v>0.56895485466914175</c:v>
                </c:pt>
                <c:pt idx="4" formatCode="0.000">
                  <c:v>0.67966679288148513</c:v>
                </c:pt>
                <c:pt idx="5" formatCode="0.000">
                  <c:v>0.63585291113381093</c:v>
                </c:pt>
                <c:pt idx="6" formatCode="0.000">
                  <c:v>0.69244135534318096</c:v>
                </c:pt>
                <c:pt idx="7" formatCode="0.000">
                  <c:v>0.72318753744757436</c:v>
                </c:pt>
                <c:pt idx="8" formatCode="0.000">
                  <c:v>0.84807692307692317</c:v>
                </c:pt>
                <c:pt idx="9" formatCode="0.000">
                  <c:v>0.65296442687747136</c:v>
                </c:pt>
                <c:pt idx="10" formatCode="0.000">
                  <c:v>0.71428571428571463</c:v>
                </c:pt>
              </c:numCache>
            </c:numRef>
          </c:yVal>
        </c:ser>
        <c:ser>
          <c:idx val="2"/>
          <c:order val="2"/>
          <c:tx>
            <c:v>1928</c:v>
          </c:tx>
          <c:spPr>
            <a:ln w="28575">
              <a:noFill/>
            </a:ln>
          </c:spPr>
          <c:marker>
            <c:symbol val="triangle"/>
            <c:size val="9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Sheet1!$A$53:$A$64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Sheet1!$P$53:$P$63</c:f>
              <c:numCache>
                <c:formatCode>General</c:formatCode>
                <c:ptCount val="11"/>
                <c:pt idx="3" formatCode="0.000">
                  <c:v>0.63288409703504134</c:v>
                </c:pt>
                <c:pt idx="4" formatCode="0.000">
                  <c:v>0.56722917800762118</c:v>
                </c:pt>
                <c:pt idx="5" formatCode="0.000">
                  <c:v>0.75816203143893601</c:v>
                </c:pt>
                <c:pt idx="6" formatCode="0.000">
                  <c:v>0.69293015332197661</c:v>
                </c:pt>
                <c:pt idx="7" formatCode="0.000">
                  <c:v>0.70771826233656754</c:v>
                </c:pt>
                <c:pt idx="8" formatCode="0.000">
                  <c:v>0.71989100817438856</c:v>
                </c:pt>
                <c:pt idx="9" formatCode="0.000">
                  <c:v>0.79915878023133458</c:v>
                </c:pt>
                <c:pt idx="10" formatCode="0.000">
                  <c:v>0.7029478458049887</c:v>
                </c:pt>
              </c:numCache>
            </c:numRef>
          </c:yVal>
        </c:ser>
        <c:ser>
          <c:idx val="3"/>
          <c:order val="3"/>
          <c:tx>
            <c:v>Avg</c:v>
          </c:tx>
          <c:spPr>
            <a:ln w="28575">
              <a:noFill/>
            </a:ln>
          </c:spPr>
          <c:marker>
            <c:symbol val="circle"/>
            <c:size val="3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chemeClr val="tx1"/>
                </a:solidFill>
              </a:ln>
            </c:spPr>
            <c:trendlineType val="poly"/>
            <c:order val="3"/>
            <c:dispEq val="1"/>
            <c:trendlineLbl>
              <c:layout>
                <c:manualLayout>
                  <c:x val="1.3090039277005314E-2"/>
                  <c:y val="0.24271827961920941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400" baseline="0"/>
                  </a:pPr>
                  <a:endParaRPr lang="en-US"/>
                </a:p>
              </c:txPr>
            </c:trendlineLbl>
          </c:trendline>
          <c:xVal>
            <c:numRef>
              <c:f>Sheet1!$A$53:$A$64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Sheet1!$Q$53:$Q$63</c:f>
              <c:numCache>
                <c:formatCode>General</c:formatCode>
                <c:ptCount val="11"/>
                <c:pt idx="3" formatCode="0.000">
                  <c:v>0.6009194758520906</c:v>
                </c:pt>
                <c:pt idx="4" formatCode="0.000">
                  <c:v>0.62344798544455271</c:v>
                </c:pt>
                <c:pt idx="5" formatCode="0.000">
                  <c:v>0.69700747128637364</c:v>
                </c:pt>
                <c:pt idx="6" formatCode="0.000">
                  <c:v>0.69268575433257906</c:v>
                </c:pt>
                <c:pt idx="7" formatCode="0.000">
                  <c:v>0.71545289989207006</c:v>
                </c:pt>
                <c:pt idx="8" formatCode="0.000">
                  <c:v>0.8262378913527072</c:v>
                </c:pt>
                <c:pt idx="9" formatCode="0.000">
                  <c:v>0.72405963913840565</c:v>
                </c:pt>
                <c:pt idx="10" formatCode="0.000">
                  <c:v>0.75991721660524736</c:v>
                </c:pt>
              </c:numCache>
            </c:numRef>
          </c:yVal>
        </c:ser>
        <c:ser>
          <c:idx val="4"/>
          <c:order val="4"/>
          <c:tx>
            <c:v>0.7</c:v>
          </c:tx>
          <c:spPr>
            <a:ln w="28575">
              <a:solidFill>
                <a:schemeClr val="tx1"/>
              </a:solidFill>
              <a:prstDash val="sysDot"/>
            </a:ln>
          </c:spPr>
          <c:marker>
            <c:symbol val="none"/>
          </c:marker>
          <c:xVal>
            <c:numRef>
              <c:f>Sheet1!$A$53:$A$64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Sheet1!$R$53:$R$63</c:f>
              <c:numCache>
                <c:formatCode>General</c:formatCode>
                <c:ptCount val="11"/>
                <c:pt idx="3">
                  <c:v>0.70000000000000062</c:v>
                </c:pt>
                <c:pt idx="4">
                  <c:v>0.70000000000000062</c:v>
                </c:pt>
                <c:pt idx="5">
                  <c:v>0.70000000000000062</c:v>
                </c:pt>
                <c:pt idx="6">
                  <c:v>0.70000000000000062</c:v>
                </c:pt>
                <c:pt idx="7">
                  <c:v>0.70000000000000062</c:v>
                </c:pt>
                <c:pt idx="8">
                  <c:v>0.70000000000000062</c:v>
                </c:pt>
                <c:pt idx="9">
                  <c:v>0.70000000000000062</c:v>
                </c:pt>
                <c:pt idx="10">
                  <c:v>0.70000000000000062</c:v>
                </c:pt>
              </c:numCache>
            </c:numRef>
          </c:yVal>
        </c:ser>
        <c:axId val="72558080"/>
        <c:axId val="72559232"/>
      </c:scatterChart>
      <c:valAx>
        <c:axId val="72558080"/>
        <c:scaling>
          <c:orientation val="minMax"/>
          <c:min val="3"/>
        </c:scaling>
        <c:axPos val="b"/>
        <c:numFmt formatCode="General" sourceLinked="1"/>
        <c:tickLblPos val="nextTo"/>
        <c:crossAx val="72559232"/>
        <c:crosses val="autoZero"/>
        <c:crossBetween val="midCat"/>
      </c:valAx>
      <c:valAx>
        <c:axId val="72559232"/>
        <c:scaling>
          <c:orientation val="minMax"/>
        </c:scaling>
        <c:axPos val="l"/>
        <c:numFmt formatCode="General" sourceLinked="1"/>
        <c:tickLblPos val="nextTo"/>
        <c:crossAx val="72558080"/>
        <c:crosses val="autoZero"/>
        <c:crossBetween val="midCat"/>
      </c:valAx>
      <c:spPr>
        <a:ln w="31750"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0.05"/>
          <c:y val="0.88130638119780769"/>
          <c:w val="0.9"/>
          <c:h val="8.228860006937018E-2"/>
        </c:manualLayout>
      </c:layout>
      <c:txPr>
        <a:bodyPr/>
        <a:lstStyle/>
        <a:p>
          <a:pPr>
            <a:defRPr sz="1400" baseline="0"/>
          </a:pPr>
          <a:endParaRPr lang="en-US"/>
        </a:p>
      </c:txPr>
    </c:legend>
    <c:plotVisOnly val="1"/>
  </c:chart>
  <c:spPr>
    <a:ln>
      <a:noFill/>
    </a:ln>
  </c:spPr>
  <c:txPr>
    <a:bodyPr/>
    <a:lstStyle/>
    <a:p>
      <a:pPr>
        <a:defRPr sz="1200" baseline="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Rohwer - 1931</a:t>
            </a:r>
          </a:p>
        </c:rich>
      </c:tx>
      <c:layout>
        <c:manualLayout>
          <c:xMode val="edge"/>
          <c:yMode val="edge"/>
          <c:x val="0.42581273875419051"/>
          <c:y val="4.0000000000000008E-2"/>
        </c:manualLayout>
      </c:layout>
      <c:overlay val="1"/>
    </c:title>
    <c:plotArea>
      <c:layout/>
      <c:lineChart>
        <c:grouping val="standard"/>
        <c:ser>
          <c:idx val="0"/>
          <c:order val="0"/>
          <c:tx>
            <c:v>Air temp-1-inch</c:v>
          </c:tx>
          <c:spPr>
            <a:ln w="31750">
              <a:solidFill>
                <a:sysClr val="windowText" lastClr="000000"/>
              </a:solidFill>
            </a:ln>
          </c:spPr>
          <c:marker>
            <c:symbol val="circle"/>
            <c:size val="7"/>
            <c:spPr>
              <a:noFill/>
              <a:ln>
                <a:solidFill>
                  <a:schemeClr val="tx1"/>
                </a:solidFill>
              </a:ln>
            </c:spPr>
          </c:marker>
          <c:cat>
            <c:strRef>
              <c:f>Data!$B$8:$B$26</c:f>
              <c:strCache>
                <c:ptCount val="19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Apr</c:v>
                </c:pt>
                <c:pt idx="12">
                  <c:v>May</c:v>
                </c:pt>
                <c:pt idx="13">
                  <c:v>Jun</c:v>
                </c:pt>
                <c:pt idx="14">
                  <c:v>Jul</c:v>
                </c:pt>
                <c:pt idx="15">
                  <c:v>Aug</c:v>
                </c:pt>
                <c:pt idx="16">
                  <c:v>Sep</c:v>
                </c:pt>
                <c:pt idx="17">
                  <c:v>Oct</c:v>
                </c:pt>
                <c:pt idx="18">
                  <c:v>Nov</c:v>
                </c:pt>
              </c:strCache>
            </c:strRef>
          </c:cat>
          <c:val>
            <c:numRef>
              <c:f>Data!$F$8:$F$26</c:f>
              <c:numCache>
                <c:formatCode>0.00</c:formatCode>
                <c:ptCount val="19"/>
                <c:pt idx="0">
                  <c:v>11.866666666666669</c:v>
                </c:pt>
                <c:pt idx="1">
                  <c:v>10.177777777777775</c:v>
                </c:pt>
                <c:pt idx="2">
                  <c:v>3.5055555555555573</c:v>
                </c:pt>
                <c:pt idx="3">
                  <c:v>9.3222222222222246</c:v>
                </c:pt>
                <c:pt idx="4">
                  <c:v>14.822222222222223</c:v>
                </c:pt>
                <c:pt idx="5">
                  <c:v>17.399999999999999</c:v>
                </c:pt>
                <c:pt idx="6">
                  <c:v>21.066666666666666</c:v>
                </c:pt>
                <c:pt idx="7">
                  <c:v>18.888888888888893</c:v>
                </c:pt>
                <c:pt idx="8">
                  <c:v>15.755555555555556</c:v>
                </c:pt>
                <c:pt idx="9">
                  <c:v>9.4555555555555593</c:v>
                </c:pt>
                <c:pt idx="10">
                  <c:v>3.7777777777777768</c:v>
                </c:pt>
                <c:pt idx="11">
                  <c:v>5.7500000000000009</c:v>
                </c:pt>
                <c:pt idx="12">
                  <c:v>14.450000000000001</c:v>
                </c:pt>
                <c:pt idx="13">
                  <c:v>16.31666666666667</c:v>
                </c:pt>
                <c:pt idx="14">
                  <c:v>21.750000000000004</c:v>
                </c:pt>
                <c:pt idx="15">
                  <c:v>20.227777777777771</c:v>
                </c:pt>
                <c:pt idx="16">
                  <c:v>14.8</c:v>
                </c:pt>
                <c:pt idx="17">
                  <c:v>8.3055555555555589</c:v>
                </c:pt>
                <c:pt idx="18">
                  <c:v>2.5</c:v>
                </c:pt>
              </c:numCache>
            </c:numRef>
          </c:val>
        </c:ser>
        <c:ser>
          <c:idx val="1"/>
          <c:order val="1"/>
          <c:tx>
            <c:v>Water temp</c:v>
          </c:tx>
          <c:spPr>
            <a:ln w="31750">
              <a:solidFill>
                <a:srgbClr val="0070C0"/>
              </a:solidFill>
            </a:ln>
          </c:spPr>
          <c:marker>
            <c:symbol val="circle"/>
            <c:size val="7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rgbClr val="0070C0"/>
                </a:solidFill>
              </a:ln>
            </c:spPr>
          </c:marker>
          <c:cat>
            <c:strRef>
              <c:f>Data!$B$8:$B$26</c:f>
              <c:strCache>
                <c:ptCount val="19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Apr</c:v>
                </c:pt>
                <c:pt idx="12">
                  <c:v>May</c:v>
                </c:pt>
                <c:pt idx="13">
                  <c:v>Jun</c:v>
                </c:pt>
                <c:pt idx="14">
                  <c:v>Jul</c:v>
                </c:pt>
                <c:pt idx="15">
                  <c:v>Aug</c:v>
                </c:pt>
                <c:pt idx="16">
                  <c:v>Sep</c:v>
                </c:pt>
                <c:pt idx="17">
                  <c:v>Oct</c:v>
                </c:pt>
                <c:pt idx="18">
                  <c:v>Nov</c:v>
                </c:pt>
              </c:strCache>
            </c:strRef>
          </c:cat>
          <c:val>
            <c:numRef>
              <c:f>Data!$G$8:$G$26</c:f>
              <c:numCache>
                <c:formatCode>0.00</c:formatCode>
                <c:ptCount val="19"/>
                <c:pt idx="0">
                  <c:v>16.444444444444446</c:v>
                </c:pt>
                <c:pt idx="1">
                  <c:v>12.888888888888889</c:v>
                </c:pt>
                <c:pt idx="2">
                  <c:v>4.3888888888888875</c:v>
                </c:pt>
                <c:pt idx="3">
                  <c:v>11.633333333333331</c:v>
                </c:pt>
                <c:pt idx="4">
                  <c:v>16.844444444444445</c:v>
                </c:pt>
                <c:pt idx="5">
                  <c:v>20.62222222222222</c:v>
                </c:pt>
                <c:pt idx="6">
                  <c:v>24.322222222222219</c:v>
                </c:pt>
                <c:pt idx="7">
                  <c:v>22.394444444444449</c:v>
                </c:pt>
                <c:pt idx="8">
                  <c:v>19.883333333333326</c:v>
                </c:pt>
                <c:pt idx="9">
                  <c:v>12.188888888888885</c:v>
                </c:pt>
                <c:pt idx="10">
                  <c:v>5.8999999999999986</c:v>
                </c:pt>
                <c:pt idx="11">
                  <c:v>9.3000000000000007</c:v>
                </c:pt>
                <c:pt idx="12">
                  <c:v>17.077777777777779</c:v>
                </c:pt>
                <c:pt idx="13">
                  <c:v>19.95</c:v>
                </c:pt>
                <c:pt idx="14">
                  <c:v>24.333333333333325</c:v>
                </c:pt>
                <c:pt idx="15">
                  <c:v>22.427777777777777</c:v>
                </c:pt>
                <c:pt idx="16">
                  <c:v>18.138888888888896</c:v>
                </c:pt>
                <c:pt idx="17">
                  <c:v>12.183333333333334</c:v>
                </c:pt>
                <c:pt idx="18">
                  <c:v>4.9555555555555557</c:v>
                </c:pt>
              </c:numCache>
            </c:numRef>
          </c:val>
        </c:ser>
        <c:marker val="1"/>
        <c:axId val="72633344"/>
        <c:axId val="72959104"/>
      </c:lineChart>
      <c:catAx>
        <c:axId val="72633344"/>
        <c:scaling>
          <c:orientation val="minMax"/>
        </c:scaling>
        <c:axPos val="b"/>
        <c:tickLblPos val="nextTo"/>
        <c:crossAx val="72959104"/>
        <c:crosses val="autoZero"/>
        <c:auto val="1"/>
        <c:lblAlgn val="ctr"/>
        <c:lblOffset val="100"/>
      </c:catAx>
      <c:valAx>
        <c:axId val="7295910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400" baseline="0"/>
                </a:pPr>
                <a:r>
                  <a:rPr lang="en-US" sz="1400" baseline="0"/>
                  <a:t>Temp, C</a:t>
                </a:r>
              </a:p>
            </c:rich>
          </c:tx>
          <c:layout/>
        </c:title>
        <c:numFmt formatCode="0.0" sourceLinked="0"/>
        <c:tickLblPos val="nextTo"/>
        <c:crossAx val="72633344"/>
        <c:crosses val="autoZero"/>
        <c:crossBetween val="between"/>
      </c:valAx>
      <c:spPr>
        <a:ln w="19050">
          <a:solidFill>
            <a:schemeClr val="tx1"/>
          </a:solidFill>
        </a:ln>
      </c:spPr>
    </c:plotArea>
    <c:legend>
      <c:legendPos val="b"/>
      <c:layout/>
    </c:legend>
    <c:plotVisOnly val="1"/>
  </c:chart>
  <c:spPr>
    <a:noFill/>
    <a:ln>
      <a:noFill/>
    </a:ln>
  </c:spPr>
  <c:txPr>
    <a:bodyPr/>
    <a:lstStyle/>
    <a:p>
      <a:pPr>
        <a:defRPr sz="1200" baseline="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b="1" dirty="0" smtClean="0"/>
              <a:t>Home Lake, Alamosa,</a:t>
            </a:r>
            <a:r>
              <a:rPr lang="en-US" b="1" baseline="0" dirty="0" smtClean="0"/>
              <a:t> CO</a:t>
            </a:r>
            <a:endParaRPr lang="en-US" b="1" dirty="0"/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12769506584114881"/>
          <c:y val="7.6023608894168301E-2"/>
          <c:w val="0.84908926896971681"/>
          <c:h val="0.77290663228500189"/>
        </c:manualLayout>
      </c:layout>
      <c:lineChart>
        <c:grouping val="standard"/>
        <c:ser>
          <c:idx val="0"/>
          <c:order val="0"/>
          <c:tx>
            <c:v>E - PM</c:v>
          </c:tx>
          <c:spPr>
            <a:ln w="34925"/>
          </c:spPr>
          <c:marker>
            <c:symbol val="diamond"/>
            <c:size val="11"/>
            <c:spPr>
              <a:solidFill>
                <a:schemeClr val="tx2">
                  <a:lumMod val="20000"/>
                  <a:lumOff val="80000"/>
                </a:schemeClr>
              </a:solidFill>
              <a:ln w="38100"/>
            </c:spPr>
          </c:marker>
          <c:cat>
            <c:strRef>
              <c:f>Evap!$A$387:$A$393</c:f>
              <c:strCache>
                <c:ptCount val="7"/>
                <c:pt idx="0">
                  <c:v>Apr</c:v>
                </c:pt>
                <c:pt idx="1">
                  <c:v>May</c:v>
                </c:pt>
                <c:pt idx="2">
                  <c:v>Jun</c:v>
                </c:pt>
                <c:pt idx="3">
                  <c:v>Jul</c:v>
                </c:pt>
                <c:pt idx="4">
                  <c:v>Aug</c:v>
                </c:pt>
                <c:pt idx="5">
                  <c:v>Sep</c:v>
                </c:pt>
                <c:pt idx="6">
                  <c:v>Oct</c:v>
                </c:pt>
              </c:strCache>
            </c:strRef>
          </c:cat>
          <c:val>
            <c:numRef>
              <c:f>Evap!$V$387:$V$393</c:f>
              <c:numCache>
                <c:formatCode>0.00</c:formatCode>
                <c:ptCount val="7"/>
                <c:pt idx="0">
                  <c:v>4.3599551950553961</c:v>
                </c:pt>
                <c:pt idx="1">
                  <c:v>6.6448067335142396</c:v>
                </c:pt>
                <c:pt idx="2">
                  <c:v>5.6149073593107071</c:v>
                </c:pt>
                <c:pt idx="3">
                  <c:v>5.7478552537791225</c:v>
                </c:pt>
                <c:pt idx="4">
                  <c:v>4.9743847742305167</c:v>
                </c:pt>
                <c:pt idx="5">
                  <c:v>3.8726015250088368</c:v>
                </c:pt>
                <c:pt idx="6">
                  <c:v>2.2944508061814184</c:v>
                </c:pt>
              </c:numCache>
            </c:numRef>
          </c:val>
        </c:ser>
        <c:ser>
          <c:idx val="1"/>
          <c:order val="1"/>
          <c:tx>
            <c:v>E = ETo x 1.10</c:v>
          </c:tx>
          <c:spPr>
            <a:ln w="38100"/>
          </c:spPr>
          <c:marker>
            <c:symbol val="circle"/>
            <c:size val="10"/>
            <c:spPr>
              <a:solidFill>
                <a:schemeClr val="accent2">
                  <a:lumMod val="40000"/>
                  <a:lumOff val="60000"/>
                </a:schemeClr>
              </a:solidFill>
              <a:ln w="25400"/>
            </c:spPr>
          </c:marker>
          <c:val>
            <c:numRef>
              <c:f>Evap!$BA$387:$BA$393</c:f>
              <c:numCache>
                <c:formatCode>0.00</c:formatCode>
                <c:ptCount val="7"/>
                <c:pt idx="0">
                  <c:v>4.3916128440607363</c:v>
                </c:pt>
                <c:pt idx="1">
                  <c:v>6.818913209257512</c:v>
                </c:pt>
                <c:pt idx="2">
                  <c:v>5.7124429695492145</c:v>
                </c:pt>
                <c:pt idx="3">
                  <c:v>5.558291167115641</c:v>
                </c:pt>
                <c:pt idx="4">
                  <c:v>4.9419481686294811</c:v>
                </c:pt>
                <c:pt idx="5">
                  <c:v>3.7630158116237888</c:v>
                </c:pt>
                <c:pt idx="6">
                  <c:v>2.2836117779800733</c:v>
                </c:pt>
              </c:numCache>
            </c:numRef>
          </c:val>
        </c:ser>
        <c:marker val="1"/>
        <c:axId val="73000448"/>
        <c:axId val="73002368"/>
      </c:lineChart>
      <c:catAx>
        <c:axId val="7300044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3002368"/>
        <c:crosses val="autoZero"/>
        <c:auto val="1"/>
        <c:lblAlgn val="ctr"/>
        <c:lblOffset val="100"/>
        <c:tickLblSkip val="1"/>
        <c:tickMarkSkip val="1"/>
      </c:catAx>
      <c:valAx>
        <c:axId val="7300236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4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Estimated evap, mm d</a:t>
                </a:r>
                <a:r>
                  <a:rPr lang="en-US" sz="1400" b="1" i="0" u="none" strike="noStrike" baseline="30000">
                    <a:solidFill>
                      <a:srgbClr val="000000"/>
                    </a:solidFill>
                    <a:latin typeface="Arial"/>
                    <a:cs typeface="Arial"/>
                  </a:rPr>
                  <a:t>-1</a:t>
                </a:r>
              </a:p>
            </c:rich>
          </c:tx>
          <c:layout>
            <c:manualLayout>
              <c:xMode val="edge"/>
              <c:yMode val="edge"/>
              <c:x val="2.6533996683250495E-2"/>
              <c:y val="0.30409448818897694"/>
            </c:manualLayout>
          </c:layout>
          <c:spPr>
            <a:noFill/>
            <a:ln w="25400">
              <a:noFill/>
            </a:ln>
          </c:spPr>
        </c:title>
        <c:numFmt formatCode="0.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3000448"/>
        <c:crosses val="autoZero"/>
        <c:crossBetween val="between"/>
      </c:valAx>
      <c:spPr>
        <a:noFill/>
        <a:ln w="31750">
          <a:solidFill>
            <a:srgbClr val="00000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9294846850611386"/>
          <c:y val="0.92485027090911875"/>
          <c:w val="0.38471631344589463"/>
          <c:h val="6.652330739359337E-2"/>
        </c:manualLayout>
      </c:layout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0.20307</cdr:x>
      <cdr:y>0.15313</cdr:y>
    </cdr:from>
    <cdr:to>
      <cdr:x>0.32253</cdr:x>
      <cdr:y>0.24688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33475" y="466725"/>
          <a:ext cx="66675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2005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CEF76-46E4-4A41-B98E-AA6CAEBFC187}" type="datetimeFigureOut">
              <a:rPr lang="en-US" smtClean="0"/>
              <a:pPr/>
              <a:t>3/11/2010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0E2D1-133A-4189-B177-394B60BF3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0E2D1-133A-4189-B177-394B60BF36D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0E2D1-133A-4189-B177-394B60BF36D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0E2D1-133A-4189-B177-394B60BF36D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0E2D1-133A-4189-B177-394B60BF36D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FB8D8-23E9-43EB-88FB-1F873581DF8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0E2D1-133A-4189-B177-394B60BF36D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0E2D1-133A-4189-B177-394B60BF36D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0E2D1-133A-4189-B177-394B60BF36D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0E2D1-133A-4189-B177-394B60BF36D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0E2D1-133A-4189-B177-394B60BF36D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8D68E5-16D5-477B-A61B-80CE124ACC71}" type="slidenum">
              <a:rPr lang="en-US">
                <a:latin typeface="Arial" charset="0"/>
              </a:rPr>
              <a:pPr/>
              <a:t>19</a:t>
            </a:fld>
            <a:endParaRPr lang="en-US"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0E2D1-133A-4189-B177-394B60BF36D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990A3-30D4-4656-8081-FC59CD02DBBC}" type="slidenum">
              <a:rPr lang="en-US">
                <a:latin typeface="Arial" charset="0"/>
              </a:rPr>
              <a:pPr/>
              <a:t>20</a:t>
            </a:fld>
            <a:endParaRPr lang="en-US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0E2D1-133A-4189-B177-394B60BF36D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0E2D1-133A-4189-B177-394B60BF36D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0E2D1-133A-4189-B177-394B60BF36D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0E2D1-133A-4189-B177-394B60BF36D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0E2D1-133A-4189-B177-394B60BF36D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0E2D1-133A-4189-B177-394B60BF36D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0E2D1-133A-4189-B177-394B60BF36D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0E2D1-133A-4189-B177-394B60BF36D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0E2D1-133A-4189-B177-394B60BF36D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0E2D1-133A-4189-B177-394B60BF36D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0E2D1-133A-4189-B177-394B60BF36D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0E2D1-133A-4189-B177-394B60BF36D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0E2D1-133A-4189-B177-394B60BF36D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0E2D1-133A-4189-B177-394B60BF36D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0E2D1-133A-4189-B177-394B60BF36D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0E2D1-133A-4189-B177-394B60BF36D9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0E2D1-133A-4189-B177-394B60BF36D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0E2D1-133A-4189-B177-394B60BF36D9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0E2D1-133A-4189-B177-394B60BF36D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0E2D1-133A-4189-B177-394B60BF36D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CB191E-94BB-49B2-A089-2DD7D180C587}" type="slidenum">
              <a:rPr lang="en-US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0E2D1-133A-4189-B177-394B60BF36D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0E2D1-133A-4189-B177-394B60BF36D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0E2D1-133A-4189-B177-394B60BF36D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694-0132-4C4F-B2B5-994B7CBBBF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694-0132-4C4F-B2B5-994B7CBBBF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694-0132-4C4F-B2B5-994B7CBBBF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694-0132-4C4F-B2B5-994B7CBBBF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694-0132-4C4F-B2B5-994B7CBBBF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694-0132-4C4F-B2B5-994B7CBBBF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 Workshop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694-0132-4C4F-B2B5-994B7CBBBF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694-0132-4C4F-B2B5-994B7CBBBF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694-0132-4C4F-B2B5-994B7CBBBF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694-0132-4C4F-B2B5-994B7CBBBF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694-0132-4C4F-B2B5-994B7CBBBF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12-Mar-2010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C1694-0132-4C4F-B2B5-994B7CBBBF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Microsoft_Office_Excel_Worksheet1.xlsx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ESTIMATING EVAPORATION FROM WATER SURFACES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(With emphasis on shallow water bodies)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694-0132-4C4F-B2B5-994B7CBBBF8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 Workshop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12-Mar-2010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09600"/>
            <a:ext cx="7467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694-0132-4C4F-B2B5-994B7CBBBF8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 Workshop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12-Mar-2010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914400" y="990600"/>
          <a:ext cx="7467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694-0132-4C4F-B2B5-994B7CBBBF8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 Workshop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12-Mar-2010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WHY STUDY EVAPORATION ON LB?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The pan site was moved from the original site</a:t>
            </a:r>
          </a:p>
          <a:p>
            <a:r>
              <a:rPr lang="en-US" b="1" dirty="0" smtClean="0"/>
              <a:t>Measured pan evaporation </a:t>
            </a:r>
            <a:r>
              <a:rPr lang="en-US" b="1" i="1" dirty="0" smtClean="0"/>
              <a:t>x</a:t>
            </a:r>
            <a:r>
              <a:rPr lang="en-US" b="1" dirty="0" smtClean="0"/>
              <a:t> original coefficients underestimated reservoir evaporation and inflow</a:t>
            </a:r>
          </a:p>
          <a:p>
            <a:r>
              <a:rPr lang="en-US" b="1" dirty="0" smtClean="0"/>
              <a:t>Negative inflows were calculated during low and zero inflows late in the summer</a:t>
            </a:r>
          </a:p>
          <a:p>
            <a:r>
              <a:rPr lang="en-US" b="1" dirty="0" smtClean="0"/>
              <a:t>The obvious solution – move the pan site, and recheck the pan coefficients</a:t>
            </a:r>
          </a:p>
          <a:p>
            <a:r>
              <a:rPr lang="en-US" b="1" dirty="0" smtClean="0"/>
              <a:t>Data were needed to justify to the USBR the need to change the pan site</a:t>
            </a:r>
          </a:p>
          <a:p>
            <a:r>
              <a:rPr lang="en-US" b="1" dirty="0" smtClean="0"/>
              <a:t>View of the evaporation pan site</a:t>
            </a:r>
          </a:p>
          <a:p>
            <a:r>
              <a:rPr lang="en-US" b="1" dirty="0" smtClean="0"/>
              <a:t>Estimated rate of energy storage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694-0132-4C4F-B2B5-994B7CBBBF8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 Workshop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12-Mar-2010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E09A2D-7FD7-4362-A094-4D017B0D6E39}" type="slidenum">
              <a:rPr lang="en-US"/>
              <a:pPr/>
              <a:t>13</a:t>
            </a:fld>
            <a:endParaRPr lang="en-US"/>
          </a:p>
        </p:txBody>
      </p:sp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Original USBR Pan Site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</p:txBody>
      </p:sp>
      <p:pic>
        <p:nvPicPr>
          <p:cNvPr id="22532" name="Picture 4" descr="USBR-Evap-P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43000"/>
            <a:ext cx="7772400" cy="49530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 Workshop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12-Mar-2010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of Energy Storage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475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694-0132-4C4F-B2B5-994B7CBBBF8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 Workshop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12-Mar-2010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ENERGY </a:t>
            </a:r>
            <a:r>
              <a:rPr lang="en-US" b="1" dirty="0" smtClean="0"/>
              <a:t>STORAGE EXAMPLES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Maximum energy storage rates of 5 to 10 MJ m</a:t>
            </a:r>
            <a:r>
              <a:rPr lang="en-US" b="1" baseline="30000" dirty="0" smtClean="0"/>
              <a:t>-2 </a:t>
            </a:r>
            <a:r>
              <a:rPr lang="en-US" b="1" dirty="0" smtClean="0"/>
              <a:t>d</a:t>
            </a:r>
            <a:r>
              <a:rPr lang="en-US" b="1" baseline="30000" dirty="0" smtClean="0"/>
              <a:t>-1</a:t>
            </a:r>
            <a:r>
              <a:rPr lang="en-US" b="1" dirty="0" smtClean="0"/>
              <a:t> to a depth of 25 m measured in Lake Berryessa and about 10 MJ m</a:t>
            </a:r>
            <a:r>
              <a:rPr lang="en-US" b="1" baseline="30000" dirty="0" smtClean="0"/>
              <a:t>-2 </a:t>
            </a:r>
            <a:r>
              <a:rPr lang="en-US" b="1" dirty="0" smtClean="0"/>
              <a:t>d</a:t>
            </a:r>
            <a:r>
              <a:rPr lang="en-US" b="1" baseline="30000" dirty="0" smtClean="0"/>
              <a:t>-1</a:t>
            </a:r>
            <a:r>
              <a:rPr lang="en-US" b="1" dirty="0" smtClean="0"/>
              <a:t> to a depth of 45 m measured in Lake Mead</a:t>
            </a:r>
          </a:p>
          <a:p>
            <a:r>
              <a:rPr lang="en-US" b="1" dirty="0" smtClean="0"/>
              <a:t>Water surface temperatures reached a maximum in July in LB and in August in Lake </a:t>
            </a:r>
            <a:r>
              <a:rPr lang="en-US" b="1" dirty="0" smtClean="0"/>
              <a:t>Mead (lag is related to depth of water)</a:t>
            </a:r>
            <a:endParaRPr lang="en-US" b="1" dirty="0" smtClean="0"/>
          </a:p>
          <a:p>
            <a:r>
              <a:rPr lang="en-US" b="1" dirty="0" smtClean="0"/>
              <a:t>Evaporation rate also lagged solar radiation</a:t>
            </a:r>
          </a:p>
          <a:p>
            <a:r>
              <a:rPr lang="en-US" b="1" dirty="0" smtClean="0"/>
              <a:t>Advected energy can be large in reservoirs on </a:t>
            </a:r>
            <a:r>
              <a:rPr lang="en-US" b="1" dirty="0" smtClean="0"/>
              <a:t>rivers (example along Colorado River)</a:t>
            </a:r>
            <a:endParaRPr lang="en-US" b="1" dirty="0" smtClean="0"/>
          </a:p>
          <a:p>
            <a:pPr>
              <a:buNone/>
            </a:pPr>
            <a:endParaRPr lang="en-US" baseline="30000" dirty="0" smtClean="0"/>
          </a:p>
          <a:p>
            <a:pPr>
              <a:buNone/>
            </a:pP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694-0132-4C4F-B2B5-994B7CBBBF8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 Workshop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12-Mar-2010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90600"/>
            <a:ext cx="7543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694-0132-4C4F-B2B5-994B7CBBBF8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 Workshop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12-Mar-2010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694-0132-4C4F-B2B5-994B7CBBBF83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914400" y="685800"/>
          <a:ext cx="77724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budget procedure</a:t>
            </a:r>
          </a:p>
          <a:p>
            <a:r>
              <a:rPr lang="en-US" dirty="0" smtClean="0"/>
              <a:t>Aerodynamic methods</a:t>
            </a:r>
          </a:p>
          <a:p>
            <a:pPr lvl="1"/>
            <a:r>
              <a:rPr lang="en-US" dirty="0" smtClean="0"/>
              <a:t>used mainly on large lakes and reservoirs</a:t>
            </a:r>
          </a:p>
          <a:p>
            <a:r>
              <a:rPr lang="en-US" dirty="0" smtClean="0"/>
              <a:t>Example – American Falls reservoir in Idaho by Allen et al.</a:t>
            </a:r>
          </a:p>
          <a:p>
            <a:pPr lvl="1"/>
            <a:r>
              <a:rPr lang="en-US" dirty="0" smtClean="0"/>
              <a:t>estimates using water and air temperature</a:t>
            </a:r>
          </a:p>
          <a:p>
            <a:pPr lvl="1"/>
            <a:r>
              <a:rPr lang="en-US" dirty="0" smtClean="0"/>
              <a:t>estimated evaporation relative to </a:t>
            </a:r>
            <a:r>
              <a:rPr lang="en-US" i="1" dirty="0" err="1" smtClean="0"/>
              <a:t>ET</a:t>
            </a:r>
            <a:r>
              <a:rPr lang="en-US" i="1" baseline="-25000" dirty="0" err="1" smtClean="0"/>
              <a:t>r</a:t>
            </a:r>
            <a:endParaRPr lang="en-US" i="1" baseline="-25000" dirty="0" smtClean="0"/>
          </a:p>
          <a:p>
            <a:r>
              <a:rPr lang="en-US" dirty="0" smtClean="0"/>
              <a:t>Why the low</a:t>
            </a:r>
            <a:r>
              <a:rPr lang="en-US" i="1" dirty="0" smtClean="0"/>
              <a:t> </a:t>
            </a:r>
            <a:r>
              <a:rPr lang="en-US" dirty="0" smtClean="0"/>
              <a:t>summer rate? Cold inflow water?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12-Mar-2010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694-0132-4C4F-B2B5-994B7CBBBF8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1628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000" smtClean="0"/>
              <a:t>Temperature of water from American Falls outfall follows Temperature of Air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838200"/>
            <a:ext cx="3505200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2743200" y="1895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graphicFrame>
        <p:nvGraphicFramePr>
          <p:cNvPr id="8194" name="Object 6"/>
          <p:cNvGraphicFramePr>
            <a:graphicFrameLocks noChangeAspect="1"/>
          </p:cNvGraphicFramePr>
          <p:nvPr/>
        </p:nvGraphicFramePr>
        <p:xfrm>
          <a:off x="3048000" y="3714750"/>
          <a:ext cx="3657600" cy="3067050"/>
        </p:xfrm>
        <a:graphic>
          <a:graphicData uri="http://schemas.openxmlformats.org/presentationml/2006/ole">
            <p:oleObj spid="_x0000_s121858" r:id="rId5" imgW="5750943" imgH="5750943" progId="QuattroPro.Chart">
              <p:embed/>
            </p:oleObj>
          </a:graphicData>
        </a:graphic>
      </p:graphicFrame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2362200" y="2362200"/>
            <a:ext cx="20129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800">
                <a:solidFill>
                  <a:srgbClr val="003399"/>
                </a:solidFill>
                <a:effectLst/>
              </a:rPr>
              <a:t>Year 2000</a:t>
            </a:r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4038600" y="5257800"/>
            <a:ext cx="20129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800">
                <a:solidFill>
                  <a:srgbClr val="003399"/>
                </a:solidFill>
                <a:effectLst/>
              </a:rPr>
              <a:t>Year 2004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Evaporation is rarely measured directly</a:t>
            </a:r>
          </a:p>
          <a:p>
            <a:r>
              <a:rPr lang="en-US" b="1" dirty="0" smtClean="0"/>
              <a:t>Estimating methods include:</a:t>
            </a:r>
          </a:p>
          <a:p>
            <a:pPr lvl="1"/>
            <a:r>
              <a:rPr lang="en-US" b="1" dirty="0" smtClean="0"/>
              <a:t>pan coefficient </a:t>
            </a:r>
            <a:r>
              <a:rPr lang="en-US" b="1" i="1" dirty="0" smtClean="0"/>
              <a:t>x</a:t>
            </a:r>
            <a:r>
              <a:rPr lang="en-US" b="1" dirty="0" smtClean="0"/>
              <a:t> measured pan evaporation</a:t>
            </a:r>
          </a:p>
          <a:p>
            <a:pPr lvl="1"/>
            <a:r>
              <a:rPr lang="en-US" b="1" dirty="0" smtClean="0"/>
              <a:t>water balance</a:t>
            </a:r>
          </a:p>
          <a:p>
            <a:pPr lvl="1"/>
            <a:r>
              <a:rPr lang="en-US" b="1" dirty="0" smtClean="0"/>
              <a:t>energy balance</a:t>
            </a:r>
          </a:p>
          <a:p>
            <a:pPr lvl="1"/>
            <a:r>
              <a:rPr lang="en-US" b="1" dirty="0" smtClean="0"/>
              <a:t>mass transfer</a:t>
            </a:r>
          </a:p>
          <a:p>
            <a:pPr lvl="1"/>
            <a:r>
              <a:rPr lang="en-US" b="1" dirty="0" smtClean="0"/>
              <a:t>combination techniques</a:t>
            </a:r>
          </a:p>
          <a:p>
            <a:r>
              <a:rPr lang="en-US" b="1" dirty="0" smtClean="0"/>
              <a:t>Emphasis will be practical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694-0132-4C4F-B2B5-994B7CBBBF8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 Workshop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12-Mar-2010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162800" cy="1066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Evaporation ratio for Alfalfa Reference ET</a:t>
            </a: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2690813" y="1881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graphicFrame>
        <p:nvGraphicFramePr>
          <p:cNvPr id="7170" name="Object 7"/>
          <p:cNvGraphicFramePr>
            <a:graphicFrameLocks noChangeAspect="1"/>
          </p:cNvGraphicFramePr>
          <p:nvPr/>
        </p:nvGraphicFramePr>
        <p:xfrm>
          <a:off x="990600" y="1109663"/>
          <a:ext cx="6400800" cy="5265737"/>
        </p:xfrm>
        <a:graphic>
          <a:graphicData uri="http://schemas.openxmlformats.org/presentationml/2006/ole">
            <p:oleObj spid="_x0000_s120834" r:id="rId4" imgW="3431144" imgH="3431144" progId="QuattroPro.Chart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SHALLOW WATER BODIES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Early estimating methods</a:t>
            </a:r>
          </a:p>
          <a:p>
            <a:pPr lvl="1"/>
            <a:r>
              <a:rPr lang="en-US" b="1" dirty="0" smtClean="0"/>
              <a:t>Equilibrium temperature (</a:t>
            </a:r>
            <a:r>
              <a:rPr lang="en-US" b="1" dirty="0" err="1" smtClean="0"/>
              <a:t>Edlinger</a:t>
            </a:r>
            <a:r>
              <a:rPr lang="en-US" b="1" dirty="0" smtClean="0"/>
              <a:t> et al. 1968)</a:t>
            </a:r>
          </a:p>
          <a:p>
            <a:pPr lvl="1"/>
            <a:r>
              <a:rPr lang="en-US" b="1" dirty="0" smtClean="0"/>
              <a:t>Further developed and tested by </a:t>
            </a:r>
            <a:r>
              <a:rPr lang="en-US" b="1" dirty="0" err="1" smtClean="0"/>
              <a:t>Keijman</a:t>
            </a:r>
            <a:r>
              <a:rPr lang="en-US" b="1" dirty="0" smtClean="0"/>
              <a:t> (1974), </a:t>
            </a:r>
            <a:r>
              <a:rPr lang="en-US" b="1" dirty="0" err="1" smtClean="0"/>
              <a:t>Fraederich</a:t>
            </a:r>
            <a:r>
              <a:rPr lang="en-US" b="1" dirty="0" smtClean="0"/>
              <a:t> et al. (1977), de Bruin (1982), and Finch (2001)</a:t>
            </a:r>
          </a:p>
          <a:p>
            <a:r>
              <a:rPr lang="en-US" b="1" dirty="0" smtClean="0"/>
              <a:t>Finite difference model (Finch and Gash, 2002)</a:t>
            </a:r>
          </a:p>
          <a:p>
            <a:r>
              <a:rPr lang="en-US" b="1" dirty="0" smtClean="0"/>
              <a:t>Pan evaporation </a:t>
            </a:r>
            <a:r>
              <a:rPr lang="en-US" b="1" i="1" dirty="0" smtClean="0"/>
              <a:t>x</a:t>
            </a:r>
            <a:r>
              <a:rPr lang="en-US" b="1" dirty="0" smtClean="0"/>
              <a:t> pan coefficient</a:t>
            </a:r>
          </a:p>
          <a:p>
            <a:r>
              <a:rPr lang="en-US" b="1" dirty="0" smtClean="0"/>
              <a:t>Energy balance and combination methods</a:t>
            </a:r>
          </a:p>
          <a:p>
            <a:r>
              <a:rPr lang="en-US" b="1" dirty="0" smtClean="0"/>
              <a:t>Reference </a:t>
            </a:r>
            <a:r>
              <a:rPr lang="en-US" b="1" i="1" dirty="0" smtClean="0"/>
              <a:t>ET</a:t>
            </a:r>
            <a:r>
              <a:rPr lang="en-US" b="1" dirty="0" smtClean="0"/>
              <a:t> x coefficient (</a:t>
            </a:r>
            <a:r>
              <a:rPr lang="en-US" b="1" i="1" dirty="0" smtClean="0"/>
              <a:t>E</a:t>
            </a:r>
            <a:r>
              <a:rPr lang="en-US" b="1" dirty="0" smtClean="0"/>
              <a:t> = </a:t>
            </a:r>
            <a:r>
              <a:rPr lang="en-US" b="1" i="1" dirty="0" err="1" smtClean="0"/>
              <a:t>ET</a:t>
            </a:r>
            <a:r>
              <a:rPr lang="en-US" b="1" i="1" baseline="-25000" dirty="0" err="1" smtClean="0"/>
              <a:t>o</a:t>
            </a:r>
            <a:r>
              <a:rPr lang="en-US" b="1" dirty="0" smtClean="0"/>
              <a:t> x </a:t>
            </a:r>
            <a:r>
              <a:rPr lang="en-US" b="1" i="1" dirty="0" err="1" smtClean="0"/>
              <a:t>K</a:t>
            </a:r>
            <a:r>
              <a:rPr lang="en-US" b="1" i="1" baseline="-25000" dirty="0" err="1" smtClean="0"/>
              <a:t>w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694-0132-4C4F-B2B5-994B7CBBBF8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 Workshop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12-Mar-2010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EVAPORATION PAN COEFFICIENTS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Pan coefficient studies</a:t>
            </a:r>
          </a:p>
          <a:p>
            <a:r>
              <a:rPr lang="en-US" b="1" dirty="0" smtClean="0"/>
              <a:t>Rohwer (1931) – a classic detailed study conducted on the CSU campus</a:t>
            </a:r>
          </a:p>
          <a:p>
            <a:r>
              <a:rPr lang="en-US" b="1" dirty="0" smtClean="0"/>
              <a:t>Rohwer compared evaporation from a Class A pan and an 85-diameter (26 m) reservoir</a:t>
            </a:r>
          </a:p>
          <a:p>
            <a:r>
              <a:rPr lang="en-US" b="1" dirty="0" smtClean="0"/>
              <a:t>Young (1947) also did a classic study in CA</a:t>
            </a:r>
          </a:p>
          <a:p>
            <a:r>
              <a:rPr lang="en-US" b="1" dirty="0" smtClean="0"/>
              <a:t>Others: Kohler (1954); Kohler et al. (1959); Farnsworth et al. (1982)</a:t>
            </a:r>
          </a:p>
          <a:p>
            <a:r>
              <a:rPr lang="en-US" b="1" dirty="0" smtClean="0"/>
              <a:t>Fetch effects and obstructions (fixed &amp; variable)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694-0132-4C4F-B2B5-994B7CBBBF8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 Workshop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12-Mar-2010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762000"/>
            <a:ext cx="800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694-0132-4C4F-B2B5-994B7CBBBF8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 Workshop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12-Mar-2010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694-0132-4C4F-B2B5-994B7CBBBF8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 Workshop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12-Mar-2010</a:t>
            </a:r>
            <a:endParaRPr lang="en-US"/>
          </a:p>
        </p:txBody>
      </p:sp>
      <p:graphicFrame>
        <p:nvGraphicFramePr>
          <p:cNvPr id="9" name="Chart 8"/>
          <p:cNvGraphicFramePr/>
          <p:nvPr/>
        </p:nvGraphicFramePr>
        <p:xfrm>
          <a:off x="685800" y="609600"/>
          <a:ext cx="79248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694-0132-4C4F-B2B5-994B7CBBBF8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 Workshop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12-Mar-2010</a:t>
            </a:r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990600" y="609600"/>
          <a:ext cx="76962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838200"/>
            <a:ext cx="7848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694-0132-4C4F-B2B5-994B7CBBBF8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 Workshop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12-Mar-2010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Fixed</a:t>
            </a:r>
          </a:p>
          <a:p>
            <a:pPr lvl="1"/>
            <a:r>
              <a:rPr lang="en-US" dirty="0" smtClean="0"/>
              <a:t>buildings</a:t>
            </a:r>
          </a:p>
          <a:p>
            <a:pPr lvl="1"/>
            <a:r>
              <a:rPr lang="en-US" dirty="0" smtClean="0"/>
              <a:t>shelter belts</a:t>
            </a:r>
          </a:p>
          <a:p>
            <a:pPr lvl="1"/>
            <a:r>
              <a:rPr lang="en-US" dirty="0" smtClean="0"/>
              <a:t>other (shown in previous example)</a:t>
            </a:r>
          </a:p>
          <a:p>
            <a:r>
              <a:rPr lang="en-US" dirty="0" smtClean="0"/>
              <a:t>Variable</a:t>
            </a:r>
          </a:p>
          <a:p>
            <a:pPr lvl="1"/>
            <a:r>
              <a:rPr lang="en-US" dirty="0" smtClean="0"/>
              <a:t>adjacent corn field (most common</a:t>
            </a:r>
            <a:r>
              <a:rPr lang="en-US" dirty="0" smtClean="0"/>
              <a:t>), can have a major effect</a:t>
            </a:r>
            <a:endParaRPr lang="en-US" dirty="0" smtClean="0"/>
          </a:p>
          <a:p>
            <a:pPr lvl="1"/>
            <a:r>
              <a:rPr lang="en-US" dirty="0" smtClean="0"/>
              <a:t>weeds and other adjacent crops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694-0132-4C4F-B2B5-994B7CBBBF8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OTHER ESTIMATING METHODS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Aerodynamic (used mainly on large water bodies)</a:t>
            </a:r>
          </a:p>
          <a:p>
            <a:r>
              <a:rPr lang="en-US" b="1" dirty="0" smtClean="0"/>
              <a:t>Energy balance (requires detailed measurements)</a:t>
            </a:r>
          </a:p>
          <a:p>
            <a:r>
              <a:rPr lang="en-US" b="1" dirty="0" smtClean="0"/>
              <a:t>Combination methods: Penman (1948, 1956, 1963); Penman-Monteith (1965); Priestley-Taylor (1972)</a:t>
            </a:r>
          </a:p>
          <a:p>
            <a:r>
              <a:rPr lang="en-US" b="1" dirty="0" smtClean="0"/>
              <a:t>All require estimating net radiation using standard equations and estimating energy storage (more difficult for deep water bodies)</a:t>
            </a:r>
          </a:p>
          <a:p>
            <a:r>
              <a:rPr lang="en-US" b="1" dirty="0" smtClean="0"/>
              <a:t>Reference ET x coefficient (</a:t>
            </a:r>
            <a:r>
              <a:rPr lang="en-US" b="1" i="1" dirty="0" smtClean="0"/>
              <a:t>E</a:t>
            </a:r>
            <a:r>
              <a:rPr lang="en-US" b="1" dirty="0" smtClean="0"/>
              <a:t> = </a:t>
            </a:r>
            <a:r>
              <a:rPr lang="en-US" b="1" i="1" dirty="0" err="1" smtClean="0"/>
              <a:t>ET</a:t>
            </a:r>
            <a:r>
              <a:rPr lang="en-US" b="1" i="1" baseline="-25000" dirty="0" err="1" smtClean="0"/>
              <a:t>o</a:t>
            </a:r>
            <a:r>
              <a:rPr lang="en-US" b="1" dirty="0" smtClean="0"/>
              <a:t> x </a:t>
            </a:r>
            <a:r>
              <a:rPr lang="en-US" b="1" i="1" dirty="0" err="1" smtClean="0"/>
              <a:t>K</a:t>
            </a:r>
            <a:r>
              <a:rPr lang="en-US" b="1" i="1" baseline="-25000" dirty="0" err="1" smtClean="0"/>
              <a:t>w</a:t>
            </a:r>
            <a:r>
              <a:rPr lang="en-US" b="1" dirty="0" smtClean="0"/>
              <a:t>)</a:t>
            </a:r>
          </a:p>
          <a:p>
            <a:pPr lvl="1"/>
            <a:r>
              <a:rPr lang="en-US" b="1" dirty="0" smtClean="0"/>
              <a:t>for shallow water bodies</a:t>
            </a:r>
          </a:p>
          <a:p>
            <a:pPr lvl="1"/>
            <a:r>
              <a:rPr lang="en-US" b="1" dirty="0" smtClean="0"/>
              <a:t>for ice-free water bodies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694-0132-4C4F-B2B5-994B7CBBBF8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 Workshop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12-Mar-2010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STORAGE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Difficult to quantify without measurements</a:t>
            </a:r>
          </a:p>
          <a:p>
            <a:r>
              <a:rPr lang="en-US" dirty="0" smtClean="0"/>
              <a:t>Example rates of storage</a:t>
            </a:r>
          </a:p>
          <a:p>
            <a:pPr lvl="1"/>
            <a:r>
              <a:rPr lang="en-US" dirty="0" smtClean="0"/>
              <a:t>peak rates can range from 5 to 10 MJ m</a:t>
            </a:r>
            <a:r>
              <a:rPr lang="en-US" baseline="30000" dirty="0" smtClean="0"/>
              <a:t>-2</a:t>
            </a:r>
            <a:r>
              <a:rPr lang="en-US" dirty="0" smtClean="0"/>
              <a:t> d</a:t>
            </a:r>
            <a:r>
              <a:rPr lang="en-US" baseline="30000" dirty="0" smtClean="0"/>
              <a:t>-1</a:t>
            </a:r>
            <a:endParaRPr lang="en-US" dirty="0" smtClean="0"/>
          </a:p>
          <a:p>
            <a:pPr lvl="1"/>
            <a:r>
              <a:rPr lang="en-US" dirty="0" smtClean="0"/>
              <a:t>equivalent to 2 to 4 mm d</a:t>
            </a:r>
            <a:r>
              <a:rPr lang="en-US" baseline="30000" dirty="0" smtClean="0"/>
              <a:t>-1 </a:t>
            </a:r>
            <a:r>
              <a:rPr lang="en-US" dirty="0" smtClean="0"/>
              <a:t>evaporation</a:t>
            </a:r>
          </a:p>
          <a:p>
            <a:r>
              <a:rPr lang="en-US" dirty="0" smtClean="0"/>
              <a:t>Example rates calculated from lake studies</a:t>
            </a:r>
          </a:p>
          <a:p>
            <a:pPr lvl="1"/>
            <a:r>
              <a:rPr lang="en-US" dirty="0" smtClean="0"/>
              <a:t>Pretty Lake in Indiana</a:t>
            </a:r>
          </a:p>
          <a:p>
            <a:pPr lvl="1"/>
            <a:r>
              <a:rPr lang="en-US" dirty="0" smtClean="0"/>
              <a:t>Williams Lake in Minnesota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694-0132-4C4F-B2B5-994B7CBBBF8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Evaporation theories – to the 8</a:t>
            </a:r>
            <a:r>
              <a:rPr lang="en-US" b="1" baseline="30000" dirty="0" smtClean="0"/>
              <a:t>th</a:t>
            </a:r>
            <a:r>
              <a:rPr lang="en-US" b="1" dirty="0" smtClean="0"/>
              <a:t> century</a:t>
            </a:r>
          </a:p>
          <a:p>
            <a:r>
              <a:rPr lang="en-US" b="1" dirty="0" smtClean="0"/>
              <a:t>Dalton (1802), </a:t>
            </a:r>
            <a:r>
              <a:rPr lang="en-US" b="1" i="1" dirty="0" smtClean="0"/>
              <a:t>E = f(ū) (</a:t>
            </a:r>
            <a:r>
              <a:rPr lang="en-US" b="1" i="1" dirty="0" err="1" smtClean="0"/>
              <a:t>e</a:t>
            </a:r>
            <a:r>
              <a:rPr lang="en-US" b="1" i="1" baseline="-25000" dirty="0" err="1" smtClean="0"/>
              <a:t>o</a:t>
            </a:r>
            <a:r>
              <a:rPr lang="en-US" b="1" i="1" dirty="0" smtClean="0"/>
              <a:t> – e</a:t>
            </a:r>
            <a:r>
              <a:rPr lang="en-US" b="1" i="1" baseline="-25000" dirty="0" smtClean="0"/>
              <a:t>a</a:t>
            </a:r>
            <a:r>
              <a:rPr lang="en-US" b="1" i="1" dirty="0" smtClean="0"/>
              <a:t>)</a:t>
            </a:r>
          </a:p>
          <a:p>
            <a:r>
              <a:rPr lang="en-US" b="1" dirty="0" smtClean="0"/>
              <a:t>Bowen (1926), the Bowen ratio, the ratio of sensible heat to latent heat gradients (</a:t>
            </a:r>
            <a:r>
              <a:rPr lang="el-GR" b="1" i="1" dirty="0" smtClean="0">
                <a:latin typeface="Times New Roman"/>
                <a:cs typeface="Times New Roman"/>
              </a:rPr>
              <a:t>Δ</a:t>
            </a:r>
            <a:r>
              <a:rPr lang="en-US" b="1" i="1" dirty="0" smtClean="0">
                <a:latin typeface="Times New Roman"/>
                <a:cs typeface="Times New Roman"/>
              </a:rPr>
              <a:t>t/</a:t>
            </a:r>
            <a:r>
              <a:rPr lang="el-GR" b="1" i="1" dirty="0" smtClean="0">
                <a:latin typeface="Times New Roman"/>
                <a:cs typeface="Times New Roman"/>
              </a:rPr>
              <a:t>Δ</a:t>
            </a:r>
            <a:r>
              <a:rPr lang="en-US" b="1" i="1" dirty="0" smtClean="0">
                <a:latin typeface="Times New Roman"/>
                <a:cs typeface="Times New Roman"/>
              </a:rPr>
              <a:t>e</a:t>
            </a:r>
            <a:r>
              <a:rPr lang="en-US" b="1" dirty="0" smtClean="0">
                <a:latin typeface="Times New Roman"/>
                <a:cs typeface="Times New Roman"/>
              </a:rPr>
              <a:t>)</a:t>
            </a:r>
            <a:endParaRPr lang="en-US" b="1" dirty="0" smtClean="0"/>
          </a:p>
          <a:p>
            <a:r>
              <a:rPr lang="en-US" b="1" dirty="0" smtClean="0"/>
              <a:t>Applications </a:t>
            </a:r>
            <a:r>
              <a:rPr lang="en-US" b="1" dirty="0" smtClean="0"/>
              <a:t>were made to </a:t>
            </a:r>
            <a:r>
              <a:rPr lang="en-US" b="1" dirty="0" smtClean="0"/>
              <a:t>lake evaporation by Cummings and Richardson 1927; McEwen 1930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694-0132-4C4F-B2B5-994B7CBBBF8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 Workshop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12-Mar-2010</a:t>
            </a: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0"/>
            <a:ext cx="7848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694-0132-4C4F-B2B5-994B7CBBBF8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 Workshop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12-Mar-2010</a:t>
            </a: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ASCE-EWRI REFERENCE ET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ASCE-EWRI (2005) and Allen et al. (1998)</a:t>
            </a:r>
          </a:p>
          <a:p>
            <a:r>
              <a:rPr lang="en-US" b="1" i="1" dirty="0" err="1" smtClean="0"/>
              <a:t>ET</a:t>
            </a:r>
            <a:r>
              <a:rPr lang="en-US" b="1" i="1" baseline="-25000" dirty="0" err="1" smtClean="0"/>
              <a:t>ref</a:t>
            </a:r>
            <a:r>
              <a:rPr lang="en-US" b="1" baseline="-25000" dirty="0" smtClean="0"/>
              <a:t> </a:t>
            </a:r>
            <a:r>
              <a:rPr lang="en-US" b="1" dirty="0" smtClean="0"/>
              <a:t> </a:t>
            </a:r>
            <a:r>
              <a:rPr lang="en-US" b="1" i="1" dirty="0" smtClean="0"/>
              <a:t>x</a:t>
            </a:r>
            <a:r>
              <a:rPr lang="en-US" b="1" dirty="0" smtClean="0"/>
              <a:t> coefficient for open ice-free water (</a:t>
            </a:r>
            <a:r>
              <a:rPr lang="en-US" b="1" i="1" dirty="0" err="1" smtClean="0"/>
              <a:t>K</a:t>
            </a:r>
            <a:r>
              <a:rPr lang="en-US" b="1" i="1" baseline="-25000" dirty="0" err="1" smtClean="0"/>
              <a:t>w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where </a:t>
            </a:r>
            <a:r>
              <a:rPr lang="en-US" b="1" i="1" dirty="0" err="1" smtClean="0"/>
              <a:t>ET</a:t>
            </a:r>
            <a:r>
              <a:rPr lang="en-US" b="1" i="1" baseline="-25000" dirty="0" err="1" smtClean="0"/>
              <a:t>ref</a:t>
            </a:r>
            <a:r>
              <a:rPr lang="en-US" b="1" dirty="0" smtClean="0"/>
              <a:t> is for short grass (</a:t>
            </a:r>
            <a:r>
              <a:rPr lang="en-US" b="1" i="1" dirty="0" err="1" smtClean="0"/>
              <a:t>ET</a:t>
            </a:r>
            <a:r>
              <a:rPr lang="en-US" b="1" i="1" baseline="-25000" dirty="0" err="1" smtClean="0"/>
              <a:t>os</a:t>
            </a:r>
            <a:r>
              <a:rPr lang="en-US" b="1" dirty="0" smtClean="0"/>
              <a:t>), mm d</a:t>
            </a:r>
            <a:r>
              <a:rPr lang="en-US" b="1" baseline="30000" dirty="0" smtClean="0"/>
              <a:t>-1</a:t>
            </a:r>
          </a:p>
          <a:p>
            <a:r>
              <a:rPr lang="en-US" b="1" dirty="0" smtClean="0"/>
              <a:t>First check input </a:t>
            </a:r>
            <a:r>
              <a:rPr lang="en-US" b="1" dirty="0" smtClean="0"/>
              <a:t>weather data </a:t>
            </a:r>
            <a:r>
              <a:rPr lang="en-US" b="1" dirty="0" smtClean="0"/>
              <a:t>for quality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694-0132-4C4F-B2B5-994B7CBBBF83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152400" y="3962400"/>
          <a:ext cx="9220200" cy="1748246"/>
        </p:xfrm>
        <a:graphic>
          <a:graphicData uri="http://schemas.openxmlformats.org/presentationml/2006/ole">
            <p:oleObj spid="_x0000_s48131" name="Worksheet" r:id="rId4" imgW="3667125" imgH="695444" progId="Excel.Sheet.12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 Workshop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12-Mar-2010</a:t>
            </a: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– HOME LAKE, 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Location San Luis Valley</a:t>
            </a:r>
          </a:p>
          <a:p>
            <a:pPr lvl="1"/>
            <a:r>
              <a:rPr lang="en-US" b="1" dirty="0" smtClean="0"/>
              <a:t>Elevation 2297 m (7536 ft) above sea level	</a:t>
            </a:r>
          </a:p>
          <a:p>
            <a:pPr lvl="1"/>
            <a:r>
              <a:rPr lang="en-US" b="1" dirty="0" smtClean="0"/>
              <a:t>Average depth, about 1.5 m (5 ft)</a:t>
            </a:r>
          </a:p>
          <a:p>
            <a:r>
              <a:rPr lang="en-US" b="1" dirty="0" smtClean="0"/>
              <a:t>Estimated energy storage</a:t>
            </a:r>
          </a:p>
          <a:p>
            <a:r>
              <a:rPr lang="en-US" b="1" dirty="0" smtClean="0"/>
              <a:t>Estimated evaporation</a:t>
            </a:r>
          </a:p>
          <a:p>
            <a:pPr lvl="1"/>
            <a:r>
              <a:rPr lang="en-US" b="1" dirty="0" smtClean="0"/>
              <a:t> May-October</a:t>
            </a:r>
          </a:p>
          <a:p>
            <a:pPr lvl="1"/>
            <a:r>
              <a:rPr lang="en-US" b="1" i="1" dirty="0" err="1" smtClean="0"/>
              <a:t>ET</a:t>
            </a:r>
            <a:r>
              <a:rPr lang="en-US" b="1" i="1" baseline="-25000" dirty="0" err="1" smtClean="0"/>
              <a:t>ref</a:t>
            </a:r>
            <a:r>
              <a:rPr lang="en-US" b="1" dirty="0" smtClean="0"/>
              <a:t> x </a:t>
            </a:r>
            <a:r>
              <a:rPr lang="en-US" b="1" i="1" dirty="0" err="1" smtClean="0"/>
              <a:t>K</a:t>
            </a:r>
            <a:r>
              <a:rPr lang="en-US" b="1" i="1" baseline="-25000" dirty="0" err="1" smtClean="0"/>
              <a:t>w</a:t>
            </a:r>
            <a:r>
              <a:rPr lang="en-US" b="1" dirty="0" smtClean="0"/>
              <a:t> also agrees with PM in November</a:t>
            </a:r>
          </a:p>
          <a:p>
            <a:r>
              <a:rPr lang="en-US" b="1" dirty="0" smtClean="0"/>
              <a:t>Results (May-October)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694-0132-4C4F-B2B5-994B7CBBBF8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 Workshop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12-Mar-2010</a:t>
            </a: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762000"/>
            <a:ext cx="7696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694-0132-4C4F-B2B5-994B7CBBBF83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 Workshop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12-Mar-2010</a:t>
            </a: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694-0132-4C4F-B2B5-994B7CBBBF83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609600" y="533400"/>
          <a:ext cx="79248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 Workshop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12-Mar-2010</a:t>
            </a: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ROHWER’S CLASS A PAN COEFFICIENTS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 smtClean="0"/>
              <a:t>K</a:t>
            </a:r>
            <a:r>
              <a:rPr lang="en-US" b="1" i="1" baseline="-25000" dirty="0" err="1" smtClean="0"/>
              <a:t>p</a:t>
            </a:r>
            <a:r>
              <a:rPr lang="en-US" b="1" dirty="0" smtClean="0"/>
              <a:t> by months for Colorado:</a:t>
            </a:r>
          </a:p>
          <a:p>
            <a:r>
              <a:rPr lang="en-US" b="1" dirty="0" smtClean="0"/>
              <a:t>Based on mean ratios (polynomial)</a:t>
            </a:r>
          </a:p>
          <a:p>
            <a:pPr lvl="1"/>
            <a:r>
              <a:rPr lang="en-US" b="1" dirty="0" smtClean="0"/>
              <a:t>Apr 	0.60		August 	0.75</a:t>
            </a:r>
          </a:p>
          <a:p>
            <a:pPr lvl="1"/>
            <a:r>
              <a:rPr lang="en-US" b="1" dirty="0" smtClean="0"/>
              <a:t>May	0.63		September	0.78</a:t>
            </a:r>
          </a:p>
          <a:p>
            <a:pPr lvl="1"/>
            <a:r>
              <a:rPr lang="en-US" b="1" dirty="0" smtClean="0"/>
              <a:t>June	0.67		October	0.77</a:t>
            </a:r>
          </a:p>
          <a:p>
            <a:pPr lvl="1"/>
            <a:r>
              <a:rPr lang="en-US" b="1" dirty="0" smtClean="0"/>
              <a:t>July	0.71</a:t>
            </a:r>
          </a:p>
          <a:p>
            <a:pPr lvl="1"/>
            <a:r>
              <a:rPr lang="en-US" b="1" dirty="0" smtClean="0"/>
              <a:t>Average, April-October	0.70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694-0132-4C4F-B2B5-994B7CBBBF83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 Workshop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12-Mar-2010</a:t>
            </a:r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ESTIMATED EVAPORATION </a:t>
            </a:r>
            <a:br>
              <a:rPr lang="en-US" b="1" dirty="0" smtClean="0"/>
            </a:br>
            <a:r>
              <a:rPr lang="en-US" b="1" dirty="0" smtClean="0"/>
              <a:t>HOME LAKE – MAY-OCT.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u="sng" dirty="0" smtClean="0"/>
              <a:t>PM	</a:t>
            </a:r>
            <a:r>
              <a:rPr lang="en-US" b="1" dirty="0" smtClean="0"/>
              <a:t>	</a:t>
            </a:r>
            <a:r>
              <a:rPr lang="en-US" b="1" u="sng" dirty="0" smtClean="0"/>
              <a:t>Penman</a:t>
            </a:r>
            <a:r>
              <a:rPr lang="en-US" b="1" dirty="0" smtClean="0"/>
              <a:t>	</a:t>
            </a:r>
            <a:r>
              <a:rPr lang="en-US" b="1" u="sng" dirty="0" smtClean="0"/>
              <a:t>NWS-33</a:t>
            </a:r>
            <a:r>
              <a:rPr lang="en-US" b="1" dirty="0" smtClean="0"/>
              <a:t>	</a:t>
            </a:r>
            <a:r>
              <a:rPr lang="en-US" b="1" u="sng" dirty="0" err="1" smtClean="0"/>
              <a:t>ET</a:t>
            </a:r>
            <a:r>
              <a:rPr lang="en-US" b="1" u="sng" baseline="-25000" dirty="0" err="1" smtClean="0"/>
              <a:t>ref</a:t>
            </a:r>
            <a:r>
              <a:rPr lang="en-US" b="1" u="sng" dirty="0" smtClean="0"/>
              <a:t> x 1.10</a:t>
            </a:r>
          </a:p>
          <a:p>
            <a:r>
              <a:rPr lang="en-US" b="1" dirty="0" smtClean="0"/>
              <a:t>mm</a:t>
            </a:r>
          </a:p>
          <a:p>
            <a:r>
              <a:rPr lang="en-US" b="1" dirty="0" smtClean="0"/>
              <a:t>(inches)</a:t>
            </a:r>
          </a:p>
          <a:p>
            <a:r>
              <a:rPr lang="en-US" b="1" dirty="0" smtClean="0"/>
              <a:t>894 	    906	    890	     892</a:t>
            </a:r>
          </a:p>
          <a:p>
            <a:r>
              <a:rPr lang="en-US" b="1" dirty="0" smtClean="0"/>
              <a:t>(35.2)	   (35.7)	   (35.0)	   (35.1)</a:t>
            </a:r>
          </a:p>
          <a:p>
            <a:r>
              <a:rPr lang="en-US" b="1" dirty="0" smtClean="0"/>
              <a:t>Percent of PM</a:t>
            </a:r>
          </a:p>
          <a:p>
            <a:r>
              <a:rPr lang="en-US" b="1" dirty="0" smtClean="0"/>
              <a:t>100	    101	     100	    99.8</a:t>
            </a:r>
          </a:p>
          <a:p>
            <a:r>
              <a:rPr lang="en-US" b="1" dirty="0" smtClean="0"/>
              <a:t>All give similar values for May through October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694-0132-4C4F-B2B5-994B7CBBBF83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 Workshop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12-Mar-2010</a:t>
            </a:r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ESTIMATED EVAPORATION  </a:t>
            </a:r>
            <a:br>
              <a:rPr lang="en-US" b="1" dirty="0" smtClean="0"/>
            </a:br>
            <a:r>
              <a:rPr lang="en-US" b="1" dirty="0" smtClean="0"/>
              <a:t>LAKE BERRYESSA (3 YR AVG)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u="sng" dirty="0" smtClean="0"/>
              <a:t>PM</a:t>
            </a:r>
            <a:r>
              <a:rPr lang="en-US" b="1" dirty="0" smtClean="0"/>
              <a:t>		</a:t>
            </a:r>
            <a:r>
              <a:rPr lang="en-US" b="1" u="sng" dirty="0" smtClean="0"/>
              <a:t>Penman</a:t>
            </a:r>
            <a:r>
              <a:rPr lang="en-US" b="1" dirty="0" smtClean="0"/>
              <a:t>	</a:t>
            </a:r>
            <a:r>
              <a:rPr lang="en-US" b="1" u="sng" dirty="0" smtClean="0"/>
              <a:t>P-T   </a:t>
            </a:r>
            <a:r>
              <a:rPr lang="en-US" b="1" dirty="0" smtClean="0"/>
              <a:t>	    </a:t>
            </a:r>
            <a:r>
              <a:rPr lang="en-US" b="1" u="sng" dirty="0" smtClean="0"/>
              <a:t>USBR original</a:t>
            </a:r>
          </a:p>
          <a:p>
            <a:r>
              <a:rPr lang="en-US" b="1" dirty="0" smtClean="0"/>
              <a:t>mm</a:t>
            </a:r>
          </a:p>
          <a:p>
            <a:r>
              <a:rPr lang="en-US" b="1" dirty="0" smtClean="0"/>
              <a:t>(inches)</a:t>
            </a:r>
          </a:p>
          <a:p>
            <a:r>
              <a:rPr lang="en-US" b="1" dirty="0" smtClean="0"/>
              <a:t>1,325	   1,425	1,277		  955</a:t>
            </a:r>
          </a:p>
          <a:p>
            <a:r>
              <a:rPr lang="en-US" b="1" dirty="0" smtClean="0"/>
              <a:t>(52.2)	   (56.1)	(50.3)	(37.7)</a:t>
            </a:r>
          </a:p>
          <a:p>
            <a:r>
              <a:rPr lang="en-US" b="1" dirty="0" smtClean="0"/>
              <a:t>100	     108	    96		   72</a:t>
            </a:r>
          </a:p>
          <a:p>
            <a:r>
              <a:rPr lang="en-US" b="1" dirty="0" smtClean="0"/>
              <a:t>The same </a:t>
            </a:r>
            <a:r>
              <a:rPr lang="en-US" b="1" i="1" dirty="0" smtClean="0"/>
              <a:t>R</a:t>
            </a:r>
            <a:r>
              <a:rPr lang="en-US" b="1" i="1" baseline="-25000" dirty="0" smtClean="0"/>
              <a:t>n</a:t>
            </a:r>
            <a:r>
              <a:rPr lang="en-US" b="1" dirty="0" smtClean="0"/>
              <a:t> and </a:t>
            </a:r>
            <a:r>
              <a:rPr lang="en-US" b="1" i="1" dirty="0" smtClean="0"/>
              <a:t>Q</a:t>
            </a:r>
            <a:r>
              <a:rPr lang="en-US" b="1" i="1" baseline="-25000" dirty="0" smtClean="0"/>
              <a:t>t</a:t>
            </a:r>
            <a:r>
              <a:rPr lang="en-US" b="1" dirty="0" smtClean="0"/>
              <a:t> used for </a:t>
            </a:r>
            <a:r>
              <a:rPr lang="en-US" b="1" smtClean="0"/>
              <a:t>first three methods</a:t>
            </a:r>
            <a:endParaRPr lang="en-US" b="1" dirty="0" smtClean="0"/>
          </a:p>
          <a:p>
            <a:r>
              <a:rPr lang="en-US" b="1" dirty="0" smtClean="0"/>
              <a:t>Values confirm effects of “poor pan site”</a:t>
            </a:r>
          </a:p>
          <a:p>
            <a:r>
              <a:rPr lang="en-US" b="1" dirty="0" smtClean="0"/>
              <a:t>P-T equation does not have wind speed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694-0132-4C4F-B2B5-994B7CBBBF83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 Workshop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12-Mar-2010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ENERGY CONSIDERATIONS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Evaporation requires a lot of energy</a:t>
            </a:r>
          </a:p>
          <a:p>
            <a:r>
              <a:rPr lang="en-US" b="1" dirty="0" smtClean="0"/>
              <a:t>Incoming solar radiation is the main source</a:t>
            </a:r>
          </a:p>
          <a:p>
            <a:r>
              <a:rPr lang="en-US" b="1" dirty="0" smtClean="0"/>
              <a:t>In contrast to land, not all net solar radiation is absorbed on the surface</a:t>
            </a:r>
          </a:p>
          <a:p>
            <a:r>
              <a:rPr lang="en-US" b="1" dirty="0" smtClean="0"/>
              <a:t>In pure water, about 70% is adsorbed in the top 5 m (16 ft)</a:t>
            </a:r>
          </a:p>
          <a:p>
            <a:r>
              <a:rPr lang="en-US" b="1" dirty="0" smtClean="0"/>
              <a:t>Solar radiation adsorbed below the surface is “stored energy”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694-0132-4C4F-B2B5-994B7CBBBF8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 Workshop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12-Mar-2010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ENERGY (continued)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Estimating energy storage in water (</a:t>
            </a:r>
            <a:r>
              <a:rPr lang="en-US" b="1" i="1" dirty="0" smtClean="0"/>
              <a:t>Q</a:t>
            </a:r>
            <a:r>
              <a:rPr lang="en-US" b="1" i="1" baseline="-25000" dirty="0" smtClean="0"/>
              <a:t>t</a:t>
            </a:r>
            <a:r>
              <a:rPr lang="en-US" b="1" dirty="0" smtClean="0"/>
              <a:t>) can be more difficult than estimating soil heat flux (</a:t>
            </a:r>
            <a:r>
              <a:rPr lang="en-US" b="1" i="1" dirty="0" smtClean="0"/>
              <a:t>G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Part of solar radiation may penetrate to great depths depending on the clarity of the water</a:t>
            </a:r>
          </a:p>
          <a:p>
            <a:r>
              <a:rPr lang="en-US" b="1" dirty="0" smtClean="0"/>
              <a:t>Stored energy affects the evaporation rate</a:t>
            </a:r>
          </a:p>
          <a:p>
            <a:r>
              <a:rPr lang="en-US" b="1" dirty="0" smtClean="0"/>
              <a:t>Example temperature profiles in deep water: </a:t>
            </a:r>
          </a:p>
          <a:p>
            <a:pPr lvl="1"/>
            <a:r>
              <a:rPr lang="en-US" b="1" dirty="0" smtClean="0"/>
              <a:t>profiles during increasing solar cycle</a:t>
            </a:r>
          </a:p>
          <a:p>
            <a:pPr lvl="1"/>
            <a:r>
              <a:rPr lang="en-US" b="1" dirty="0" smtClean="0"/>
              <a:t>profiles during decreasing solar cycle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694-0132-4C4F-B2B5-994B7CBBBF8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 Workshop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12-Mar-2010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Solar Radiation Penetrates Deep in Water</a:t>
            </a: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609600"/>
            <a:ext cx="3956050" cy="6248400"/>
          </a:xfrm>
          <a:noFill/>
        </p:spPr>
      </p:pic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4800600" y="10668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00000"/>
              </a:lnSpc>
              <a:buFontTx/>
              <a:buNone/>
              <a:defRPr/>
            </a:pPr>
            <a:r>
              <a:rPr lang="en-US" sz="20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Evaporation pans are two shallow and hold too much “warmth” at the surface.  Therefore, they can overestimate the evaporation from large reservoirs and lakes.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194175"/>
            <a:ext cx="28956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DSCF0022"/>
          <p:cNvPicPr>
            <a:picLocks noChangeAspect="1" noChangeArrowheads="1"/>
          </p:cNvPicPr>
          <p:nvPr/>
        </p:nvPicPr>
        <p:blipFill>
          <a:blip r:embed="rId5" cstate="print"/>
          <a:srcRect l="7813"/>
          <a:stretch>
            <a:fillRect/>
          </a:stretch>
        </p:blipFill>
        <p:spPr bwMode="auto">
          <a:xfrm>
            <a:off x="2209800" y="3348038"/>
            <a:ext cx="24384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ENERGY STORAGE &amp; RELEASE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Lake Berryessa, 8,100 ha (20,000 ac.) and 58 m (190 ft) deep, average 40 m</a:t>
            </a:r>
          </a:p>
          <a:p>
            <a:r>
              <a:rPr lang="en-US" b="1" dirty="0" smtClean="0"/>
              <a:t>Little or no inflow during the summer</a:t>
            </a:r>
          </a:p>
          <a:p>
            <a:r>
              <a:rPr lang="en-US" b="1" dirty="0" smtClean="0"/>
              <a:t>Thermal profiles during increasing </a:t>
            </a:r>
            <a:r>
              <a:rPr lang="en-US" b="1" i="1" dirty="0" smtClean="0"/>
              <a:t>R</a:t>
            </a:r>
            <a:r>
              <a:rPr lang="en-US" b="1" i="1" baseline="-25000" dirty="0" smtClean="0"/>
              <a:t>s</a:t>
            </a:r>
          </a:p>
          <a:p>
            <a:r>
              <a:rPr lang="en-US" b="1" dirty="0" smtClean="0"/>
              <a:t>Thermal profiles during decreasing </a:t>
            </a:r>
            <a:r>
              <a:rPr lang="en-US" b="1" i="1" dirty="0" smtClean="0"/>
              <a:t>R</a:t>
            </a:r>
            <a:r>
              <a:rPr lang="en-US" b="1" i="1" baseline="-25000" dirty="0" smtClean="0"/>
              <a:t>s</a:t>
            </a:r>
          </a:p>
          <a:p>
            <a:r>
              <a:rPr lang="en-US" b="1" dirty="0" smtClean="0"/>
              <a:t>Example temperatures by depth and time</a:t>
            </a:r>
          </a:p>
          <a:p>
            <a:r>
              <a:rPr lang="en-US" b="1" dirty="0" smtClean="0"/>
              <a:t>Reason for studying evaporation—improve estimates of evaporation to calculate inflow 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694-0132-4C4F-B2B5-994B7CBBBF8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 Workshop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12-Mar-2010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990634" y="381000"/>
            <a:ext cx="3903754" cy="6248400"/>
            <a:chOff x="2375" y="6940"/>
            <a:chExt cx="7499" cy="12343"/>
          </a:xfrm>
        </p:grpSpPr>
        <p:sp>
          <p:nvSpPr>
            <p:cNvPr id="3" name="AutoShape 5"/>
            <p:cNvSpPr>
              <a:spLocks noChangeAspect="1" noChangeArrowheads="1"/>
            </p:cNvSpPr>
            <p:nvPr/>
          </p:nvSpPr>
          <p:spPr bwMode="auto">
            <a:xfrm>
              <a:off x="2375" y="6940"/>
              <a:ext cx="7499" cy="12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" name="Picture 6" descr="auto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1640" y="7688"/>
              <a:ext cx="6474" cy="4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7" descr="auto0"/>
            <p:cNvPicPr>
              <a:picLocks noChangeAspect="1" noChangeArrowheads="1"/>
            </p:cNvPicPr>
            <p:nvPr/>
          </p:nvPicPr>
          <p:blipFill>
            <a:blip r:embed="rId4" cstate="print"/>
            <a:srcRect l="867" r="13876" b="21762"/>
            <a:stretch>
              <a:fillRect/>
            </a:stretch>
          </p:blipFill>
          <p:spPr bwMode="auto">
            <a:xfrm rot="5400000">
              <a:off x="3034" y="12742"/>
              <a:ext cx="5882" cy="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Oval 8"/>
            <p:cNvSpPr>
              <a:spLocks noChangeArrowheads="1"/>
            </p:cNvSpPr>
            <p:nvPr/>
          </p:nvSpPr>
          <p:spPr bwMode="auto">
            <a:xfrm flipH="1" flipV="1">
              <a:off x="7753" y="16491"/>
              <a:ext cx="97" cy="10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 flipH="1" flipV="1">
              <a:off x="7808" y="16603"/>
              <a:ext cx="38" cy="5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7254" y="17063"/>
              <a:ext cx="90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9827" tIns="39914" rIns="79827" bIns="39914"/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LB 07A-E</a:t>
              </a:r>
              <a:endParaRPr lang="en-US"/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 flipH="1" flipV="1">
              <a:off x="7646" y="16484"/>
              <a:ext cx="98" cy="10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>
              <a:off x="7625" y="15996"/>
              <a:ext cx="57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7436" y="15754"/>
              <a:ext cx="900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9827" tIns="39914" rIns="79827" bIns="39914"/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LB 01</a:t>
              </a:r>
              <a:endParaRPr lang="en-US"/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 flipH="1" flipV="1">
              <a:off x="6925" y="17020"/>
              <a:ext cx="98" cy="10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 flipH="1" flipV="1">
              <a:off x="6983" y="17126"/>
              <a:ext cx="38" cy="5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6450" y="17586"/>
              <a:ext cx="1154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9827" tIns="39914" rIns="79827" bIns="39914"/>
            <a:lstStyle/>
            <a:p>
              <a:r>
                <a:rPr lang="en-US" sz="700" b="1">
                  <a:solidFill>
                    <a:srgbClr val="CC6600"/>
                  </a:solidFill>
                  <a:latin typeface="Arial" charset="0"/>
                </a:rPr>
                <a:t>Old-USBR WS</a:t>
              </a:r>
              <a:endParaRPr lang="en-US"/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 flipV="1">
              <a:off x="6813" y="16052"/>
              <a:ext cx="349" cy="3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6483" y="16369"/>
              <a:ext cx="675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9827" tIns="39914" rIns="79827" bIns="39914"/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LB 02</a:t>
              </a:r>
              <a:endParaRPr lang="en-US"/>
            </a:p>
          </p:txBody>
        </p:sp>
        <p:sp>
          <p:nvSpPr>
            <p:cNvPr id="17" name="Oval 19"/>
            <p:cNvSpPr>
              <a:spLocks noChangeArrowheads="1"/>
            </p:cNvSpPr>
            <p:nvPr/>
          </p:nvSpPr>
          <p:spPr bwMode="auto">
            <a:xfrm flipH="1" flipV="1">
              <a:off x="7154" y="15960"/>
              <a:ext cx="98" cy="1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" name="Oval 20"/>
            <p:cNvSpPr>
              <a:spLocks noChangeArrowheads="1"/>
            </p:cNvSpPr>
            <p:nvPr/>
          </p:nvSpPr>
          <p:spPr bwMode="auto">
            <a:xfrm flipH="1" flipV="1">
              <a:off x="6413" y="15169"/>
              <a:ext cx="98" cy="10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 flipH="1">
              <a:off x="6504" y="14809"/>
              <a:ext cx="558" cy="3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6850" y="14571"/>
              <a:ext cx="675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9827" tIns="39914" rIns="79827" bIns="39914"/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LB 03</a:t>
              </a:r>
              <a:endParaRPr lang="en-US"/>
            </a:p>
          </p:txBody>
        </p:sp>
        <p:sp>
          <p:nvSpPr>
            <p:cNvPr id="21" name="Oval 23"/>
            <p:cNvSpPr>
              <a:spLocks noChangeArrowheads="1"/>
            </p:cNvSpPr>
            <p:nvPr/>
          </p:nvSpPr>
          <p:spPr bwMode="auto">
            <a:xfrm flipH="1" flipV="1">
              <a:off x="5678" y="13750"/>
              <a:ext cx="97" cy="10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2" name="Line 24"/>
            <p:cNvSpPr>
              <a:spLocks noChangeShapeType="1"/>
            </p:cNvSpPr>
            <p:nvPr/>
          </p:nvSpPr>
          <p:spPr bwMode="auto">
            <a:xfrm flipH="1">
              <a:off x="5792" y="13317"/>
              <a:ext cx="733" cy="4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25"/>
            <p:cNvSpPr txBox="1">
              <a:spLocks noChangeArrowheads="1"/>
            </p:cNvSpPr>
            <p:nvPr/>
          </p:nvSpPr>
          <p:spPr bwMode="auto">
            <a:xfrm>
              <a:off x="6425" y="13112"/>
              <a:ext cx="675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9827" tIns="39914" rIns="79827" bIns="39914"/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LB 04</a:t>
              </a:r>
              <a:endParaRPr lang="en-US"/>
            </a:p>
          </p:txBody>
        </p:sp>
        <p:sp>
          <p:nvSpPr>
            <p:cNvPr id="24" name="Oval 26"/>
            <p:cNvSpPr>
              <a:spLocks noChangeArrowheads="1"/>
            </p:cNvSpPr>
            <p:nvPr/>
          </p:nvSpPr>
          <p:spPr bwMode="auto">
            <a:xfrm flipH="1" flipV="1">
              <a:off x="5250" y="10727"/>
              <a:ext cx="98" cy="1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5" name="Line 27"/>
            <p:cNvSpPr>
              <a:spLocks noChangeShapeType="1"/>
            </p:cNvSpPr>
            <p:nvPr/>
          </p:nvSpPr>
          <p:spPr bwMode="auto">
            <a:xfrm flipH="1">
              <a:off x="5350" y="10540"/>
              <a:ext cx="775" cy="2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 Box 28"/>
            <p:cNvSpPr txBox="1">
              <a:spLocks noChangeArrowheads="1"/>
            </p:cNvSpPr>
            <p:nvPr/>
          </p:nvSpPr>
          <p:spPr bwMode="auto">
            <a:xfrm>
              <a:off x="6083" y="10356"/>
              <a:ext cx="675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9827" tIns="39914" rIns="79827" bIns="39914"/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LB 05</a:t>
              </a:r>
              <a:endParaRPr lang="en-US"/>
            </a:p>
          </p:txBody>
        </p:sp>
        <p:sp>
          <p:nvSpPr>
            <p:cNvPr id="27" name="Oval 29"/>
            <p:cNvSpPr>
              <a:spLocks noChangeArrowheads="1"/>
            </p:cNvSpPr>
            <p:nvPr/>
          </p:nvSpPr>
          <p:spPr bwMode="auto">
            <a:xfrm flipH="1" flipV="1">
              <a:off x="5050" y="13677"/>
              <a:ext cx="98" cy="10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8" name="Line 30"/>
            <p:cNvSpPr>
              <a:spLocks noChangeShapeType="1"/>
            </p:cNvSpPr>
            <p:nvPr/>
          </p:nvSpPr>
          <p:spPr bwMode="auto">
            <a:xfrm flipV="1">
              <a:off x="4425" y="13754"/>
              <a:ext cx="625" cy="3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31"/>
            <p:cNvSpPr txBox="1">
              <a:spLocks noChangeArrowheads="1"/>
            </p:cNvSpPr>
            <p:nvPr/>
          </p:nvSpPr>
          <p:spPr bwMode="auto">
            <a:xfrm>
              <a:off x="3525" y="14084"/>
              <a:ext cx="1300" cy="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9827" tIns="39914" rIns="79827" bIns="39914"/>
            <a:lstStyle/>
            <a:p>
              <a:pPr algn="ctr"/>
              <a:r>
                <a:rPr lang="en-US" sz="700" b="1">
                  <a:solidFill>
                    <a:srgbClr val="0000FF"/>
                  </a:solidFill>
                  <a:latin typeface="Arial" charset="0"/>
                </a:rPr>
                <a:t>LB 06</a:t>
              </a:r>
            </a:p>
            <a:p>
              <a:pPr algn="ctr"/>
              <a:r>
                <a:rPr lang="en-US" sz="700" b="1">
                  <a:solidFill>
                    <a:srgbClr val="0000FF"/>
                  </a:solidFill>
                  <a:latin typeface="Arial" charset="0"/>
                </a:rPr>
                <a:t>(New-USBR WS)</a:t>
              </a:r>
              <a:endParaRPr lang="en-US"/>
            </a:p>
          </p:txBody>
        </p:sp>
        <p:sp>
          <p:nvSpPr>
            <p:cNvPr id="30" name="Text Box 32"/>
            <p:cNvSpPr txBox="1">
              <a:spLocks noChangeArrowheads="1"/>
            </p:cNvSpPr>
            <p:nvPr/>
          </p:nvSpPr>
          <p:spPr bwMode="auto">
            <a:xfrm>
              <a:off x="8425" y="15786"/>
              <a:ext cx="1400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9827" tIns="39914" rIns="79827" bIns="39914"/>
            <a:lstStyle/>
            <a:p>
              <a:r>
                <a:rPr lang="en-US" sz="700" b="1">
                  <a:solidFill>
                    <a:srgbClr val="0000FF"/>
                  </a:solidFill>
                  <a:latin typeface="Arial" charset="0"/>
                </a:rPr>
                <a:t>Portable WS</a:t>
              </a:r>
            </a:p>
            <a:p>
              <a:r>
                <a:rPr lang="en-US" sz="700" b="1">
                  <a:solidFill>
                    <a:srgbClr val="0000FF"/>
                  </a:solidFill>
                  <a:latin typeface="Arial" charset="0"/>
                </a:rPr>
                <a:t>    LB 08 (Dam)</a:t>
              </a:r>
            </a:p>
            <a:p>
              <a:r>
                <a:rPr lang="en-US" sz="700" b="1">
                  <a:solidFill>
                    <a:srgbClr val="0000FF"/>
                  </a:solidFill>
                  <a:latin typeface="Arial" charset="0"/>
                </a:rPr>
                <a:t>    LB 09 (USBR)</a:t>
              </a:r>
              <a:endParaRPr lang="en-US"/>
            </a:p>
          </p:txBody>
        </p:sp>
        <p:sp>
          <p:nvSpPr>
            <p:cNvPr id="31" name="Line 33"/>
            <p:cNvSpPr>
              <a:spLocks noChangeShapeType="1"/>
            </p:cNvSpPr>
            <p:nvPr/>
          </p:nvSpPr>
          <p:spPr bwMode="auto">
            <a:xfrm flipH="1">
              <a:off x="7857" y="16287"/>
              <a:ext cx="680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Oval 34"/>
            <p:cNvSpPr>
              <a:spLocks noChangeArrowheads="1"/>
            </p:cNvSpPr>
            <p:nvPr/>
          </p:nvSpPr>
          <p:spPr bwMode="auto">
            <a:xfrm flipH="1" flipV="1">
              <a:off x="3465" y="9927"/>
              <a:ext cx="97" cy="10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" name="Line 35"/>
            <p:cNvSpPr>
              <a:spLocks noChangeShapeType="1"/>
            </p:cNvSpPr>
            <p:nvPr/>
          </p:nvSpPr>
          <p:spPr bwMode="auto">
            <a:xfrm flipV="1">
              <a:off x="3071" y="10028"/>
              <a:ext cx="400" cy="4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 Box 36"/>
            <p:cNvSpPr txBox="1">
              <a:spLocks noChangeArrowheads="1"/>
            </p:cNvSpPr>
            <p:nvPr/>
          </p:nvSpPr>
          <p:spPr bwMode="auto">
            <a:xfrm>
              <a:off x="2650" y="10414"/>
              <a:ext cx="675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9827" tIns="39914" rIns="79827" bIns="39914"/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LB 10</a:t>
              </a:r>
              <a:endParaRPr lang="en-US"/>
            </a:p>
          </p:txBody>
        </p:sp>
        <p:sp>
          <p:nvSpPr>
            <p:cNvPr id="35" name="Line 37"/>
            <p:cNvSpPr>
              <a:spLocks noChangeShapeType="1"/>
            </p:cNvSpPr>
            <p:nvPr/>
          </p:nvSpPr>
          <p:spPr bwMode="auto">
            <a:xfrm flipH="1" flipV="1">
              <a:off x="7854" y="16577"/>
              <a:ext cx="771" cy="7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38"/>
            <p:cNvSpPr txBox="1">
              <a:spLocks noChangeArrowheads="1"/>
            </p:cNvSpPr>
            <p:nvPr/>
          </p:nvSpPr>
          <p:spPr bwMode="auto">
            <a:xfrm>
              <a:off x="8425" y="17290"/>
              <a:ext cx="90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9827" tIns="39914" rIns="79827" bIns="39914"/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LB 11</a:t>
              </a:r>
              <a:endParaRPr lang="en-US"/>
            </a:p>
          </p:txBody>
        </p:sp>
        <p:sp>
          <p:nvSpPr>
            <p:cNvPr id="37" name="Oval 39"/>
            <p:cNvSpPr>
              <a:spLocks noChangeArrowheads="1"/>
            </p:cNvSpPr>
            <p:nvPr/>
          </p:nvSpPr>
          <p:spPr bwMode="auto">
            <a:xfrm flipH="1" flipV="1">
              <a:off x="5450" y="12351"/>
              <a:ext cx="98" cy="1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8" name="Line 40"/>
            <p:cNvSpPr>
              <a:spLocks noChangeShapeType="1"/>
            </p:cNvSpPr>
            <p:nvPr/>
          </p:nvSpPr>
          <p:spPr bwMode="auto">
            <a:xfrm flipH="1">
              <a:off x="5550" y="12164"/>
              <a:ext cx="775" cy="2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 Box 41"/>
            <p:cNvSpPr txBox="1">
              <a:spLocks noChangeArrowheads="1"/>
            </p:cNvSpPr>
            <p:nvPr/>
          </p:nvSpPr>
          <p:spPr bwMode="auto">
            <a:xfrm>
              <a:off x="6283" y="11980"/>
              <a:ext cx="675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9827" tIns="39914" rIns="79827" bIns="39914"/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LB 12</a:t>
              </a:r>
              <a:endParaRPr lang="en-US"/>
            </a:p>
          </p:txBody>
        </p:sp>
        <p:grpSp>
          <p:nvGrpSpPr>
            <p:cNvPr id="40" name="Group 42"/>
            <p:cNvGrpSpPr>
              <a:grpSpLocks/>
            </p:cNvGrpSpPr>
            <p:nvPr/>
          </p:nvGrpSpPr>
          <p:grpSpPr bwMode="auto">
            <a:xfrm>
              <a:off x="7718" y="7091"/>
              <a:ext cx="1988" cy="2296"/>
              <a:chOff x="7718" y="7091"/>
              <a:chExt cx="1988" cy="2296"/>
            </a:xfrm>
          </p:grpSpPr>
          <p:sp>
            <p:nvSpPr>
              <p:cNvPr id="60" name="Freeform 43"/>
              <p:cNvSpPr>
                <a:spLocks/>
              </p:cNvSpPr>
              <p:nvPr/>
            </p:nvSpPr>
            <p:spPr bwMode="auto">
              <a:xfrm>
                <a:off x="7718" y="7091"/>
                <a:ext cx="1988" cy="2296"/>
              </a:xfrm>
              <a:custGeom>
                <a:avLst/>
                <a:gdLst/>
                <a:ahLst/>
                <a:cxnLst>
                  <a:cxn ang="0">
                    <a:pos x="1928" y="2211"/>
                  </a:cxn>
                  <a:cxn ang="0">
                    <a:pos x="1904" y="2184"/>
                  </a:cxn>
                  <a:cxn ang="0">
                    <a:pos x="1891" y="2134"/>
                  </a:cxn>
                  <a:cxn ang="0">
                    <a:pos x="1882" y="2095"/>
                  </a:cxn>
                  <a:cxn ang="0">
                    <a:pos x="1913" y="2052"/>
                  </a:cxn>
                  <a:cxn ang="0">
                    <a:pos x="1938" y="1987"/>
                  </a:cxn>
                  <a:cxn ang="0">
                    <a:pos x="1962" y="1943"/>
                  </a:cxn>
                  <a:cxn ang="0">
                    <a:pos x="1987" y="1893"/>
                  </a:cxn>
                  <a:cxn ang="0">
                    <a:pos x="1961" y="1853"/>
                  </a:cxn>
                  <a:cxn ang="0">
                    <a:pos x="1927" y="1811"/>
                  </a:cxn>
                  <a:cxn ang="0">
                    <a:pos x="1913" y="1772"/>
                  </a:cxn>
                  <a:cxn ang="0">
                    <a:pos x="1896" y="1729"/>
                  </a:cxn>
                  <a:cxn ang="0">
                    <a:pos x="802" y="33"/>
                  </a:cxn>
                  <a:cxn ang="0">
                    <a:pos x="779" y="31"/>
                  </a:cxn>
                  <a:cxn ang="0">
                    <a:pos x="75" y="18"/>
                  </a:cxn>
                  <a:cxn ang="0">
                    <a:pos x="75" y="71"/>
                  </a:cxn>
                  <a:cxn ang="0">
                    <a:pos x="88" y="139"/>
                  </a:cxn>
                  <a:cxn ang="0">
                    <a:pos x="72" y="216"/>
                  </a:cxn>
                  <a:cxn ang="0">
                    <a:pos x="50" y="293"/>
                  </a:cxn>
                  <a:cxn ang="0">
                    <a:pos x="0" y="349"/>
                  </a:cxn>
                  <a:cxn ang="0">
                    <a:pos x="13" y="384"/>
                  </a:cxn>
                  <a:cxn ang="0">
                    <a:pos x="36" y="428"/>
                  </a:cxn>
                  <a:cxn ang="0">
                    <a:pos x="74" y="468"/>
                  </a:cxn>
                  <a:cxn ang="0">
                    <a:pos x="98" y="540"/>
                  </a:cxn>
                  <a:cxn ang="0">
                    <a:pos x="105" y="616"/>
                  </a:cxn>
                  <a:cxn ang="0">
                    <a:pos x="105" y="665"/>
                  </a:cxn>
                  <a:cxn ang="0">
                    <a:pos x="116" y="716"/>
                  </a:cxn>
                  <a:cxn ang="0">
                    <a:pos x="149" y="761"/>
                  </a:cxn>
                  <a:cxn ang="0">
                    <a:pos x="209" y="847"/>
                  </a:cxn>
                  <a:cxn ang="0">
                    <a:pos x="219" y="886"/>
                  </a:cxn>
                  <a:cxn ang="0">
                    <a:pos x="235" y="921"/>
                  </a:cxn>
                  <a:cxn ang="0">
                    <a:pos x="250" y="974"/>
                  </a:cxn>
                  <a:cxn ang="0">
                    <a:pos x="300" y="1011"/>
                  </a:cxn>
                  <a:cxn ang="0">
                    <a:pos x="336" y="1018"/>
                  </a:cxn>
                  <a:cxn ang="0">
                    <a:pos x="334" y="981"/>
                  </a:cxn>
                  <a:cxn ang="0">
                    <a:pos x="343" y="941"/>
                  </a:cxn>
                  <a:cxn ang="0">
                    <a:pos x="377" y="967"/>
                  </a:cxn>
                  <a:cxn ang="0">
                    <a:pos x="422" y="990"/>
                  </a:cxn>
                  <a:cxn ang="0">
                    <a:pos x="405" y="979"/>
                  </a:cxn>
                  <a:cxn ang="0">
                    <a:pos x="363" y="1019"/>
                  </a:cxn>
                  <a:cxn ang="0">
                    <a:pos x="308" y="1110"/>
                  </a:cxn>
                  <a:cxn ang="0">
                    <a:pos x="359" y="1189"/>
                  </a:cxn>
                  <a:cxn ang="0">
                    <a:pos x="428" y="1239"/>
                  </a:cxn>
                  <a:cxn ang="0">
                    <a:pos x="447" y="1289"/>
                  </a:cxn>
                  <a:cxn ang="0">
                    <a:pos x="430" y="1317"/>
                  </a:cxn>
                  <a:cxn ang="0">
                    <a:pos x="452" y="1386"/>
                  </a:cxn>
                  <a:cxn ang="0">
                    <a:pos x="502" y="1478"/>
                  </a:cxn>
                  <a:cxn ang="0">
                    <a:pos x="561" y="1569"/>
                  </a:cxn>
                  <a:cxn ang="0">
                    <a:pos x="630" y="1643"/>
                  </a:cxn>
                  <a:cxn ang="0">
                    <a:pos x="659" y="1697"/>
                  </a:cxn>
                  <a:cxn ang="0">
                    <a:pos x="645" y="1763"/>
                  </a:cxn>
                  <a:cxn ang="0">
                    <a:pos x="723" y="1815"/>
                  </a:cxn>
                  <a:cxn ang="0">
                    <a:pos x="847" y="1846"/>
                  </a:cxn>
                  <a:cxn ang="0">
                    <a:pos x="923" y="1878"/>
                  </a:cxn>
                  <a:cxn ang="0">
                    <a:pos x="962" y="1920"/>
                  </a:cxn>
                  <a:cxn ang="0">
                    <a:pos x="1044" y="1947"/>
                  </a:cxn>
                  <a:cxn ang="0">
                    <a:pos x="1123" y="1992"/>
                  </a:cxn>
                  <a:cxn ang="0">
                    <a:pos x="1189" y="2019"/>
                  </a:cxn>
                  <a:cxn ang="0">
                    <a:pos x="1282" y="2070"/>
                  </a:cxn>
                  <a:cxn ang="0">
                    <a:pos x="1313" y="2137"/>
                  </a:cxn>
                  <a:cxn ang="0">
                    <a:pos x="1346" y="2188"/>
                  </a:cxn>
                  <a:cxn ang="0">
                    <a:pos x="1340" y="2244"/>
                  </a:cxn>
                  <a:cxn ang="0">
                    <a:pos x="1354" y="2281"/>
                  </a:cxn>
                </a:cxnLst>
                <a:rect l="0" t="0" r="r" b="b"/>
                <a:pathLst>
                  <a:path w="1988" h="2296">
                    <a:moveTo>
                      <a:pt x="1365" y="2296"/>
                    </a:moveTo>
                    <a:lnTo>
                      <a:pt x="1920" y="2250"/>
                    </a:lnTo>
                    <a:lnTo>
                      <a:pt x="1922" y="2245"/>
                    </a:lnTo>
                    <a:lnTo>
                      <a:pt x="1924" y="2239"/>
                    </a:lnTo>
                    <a:lnTo>
                      <a:pt x="1925" y="2232"/>
                    </a:lnTo>
                    <a:lnTo>
                      <a:pt x="1926" y="2225"/>
                    </a:lnTo>
                    <a:lnTo>
                      <a:pt x="1928" y="2218"/>
                    </a:lnTo>
                    <a:lnTo>
                      <a:pt x="1928" y="2211"/>
                    </a:lnTo>
                    <a:lnTo>
                      <a:pt x="1929" y="2204"/>
                    </a:lnTo>
                    <a:lnTo>
                      <a:pt x="1929" y="2198"/>
                    </a:lnTo>
                    <a:lnTo>
                      <a:pt x="1927" y="2196"/>
                    </a:lnTo>
                    <a:lnTo>
                      <a:pt x="1923" y="2193"/>
                    </a:lnTo>
                    <a:lnTo>
                      <a:pt x="1918" y="2191"/>
                    </a:lnTo>
                    <a:lnTo>
                      <a:pt x="1913" y="2189"/>
                    </a:lnTo>
                    <a:lnTo>
                      <a:pt x="1909" y="2186"/>
                    </a:lnTo>
                    <a:lnTo>
                      <a:pt x="1904" y="2184"/>
                    </a:lnTo>
                    <a:lnTo>
                      <a:pt x="1899" y="2183"/>
                    </a:lnTo>
                    <a:lnTo>
                      <a:pt x="1895" y="2182"/>
                    </a:lnTo>
                    <a:lnTo>
                      <a:pt x="1896" y="2170"/>
                    </a:lnTo>
                    <a:lnTo>
                      <a:pt x="1896" y="2159"/>
                    </a:lnTo>
                    <a:lnTo>
                      <a:pt x="1895" y="2151"/>
                    </a:lnTo>
                    <a:lnTo>
                      <a:pt x="1894" y="2144"/>
                    </a:lnTo>
                    <a:lnTo>
                      <a:pt x="1893" y="2139"/>
                    </a:lnTo>
                    <a:lnTo>
                      <a:pt x="1891" y="2134"/>
                    </a:lnTo>
                    <a:lnTo>
                      <a:pt x="1890" y="2130"/>
                    </a:lnTo>
                    <a:lnTo>
                      <a:pt x="1888" y="2127"/>
                    </a:lnTo>
                    <a:lnTo>
                      <a:pt x="1886" y="2123"/>
                    </a:lnTo>
                    <a:lnTo>
                      <a:pt x="1885" y="2119"/>
                    </a:lnTo>
                    <a:lnTo>
                      <a:pt x="1883" y="2115"/>
                    </a:lnTo>
                    <a:lnTo>
                      <a:pt x="1882" y="2109"/>
                    </a:lnTo>
                    <a:lnTo>
                      <a:pt x="1882" y="2103"/>
                    </a:lnTo>
                    <a:lnTo>
                      <a:pt x="1882" y="2095"/>
                    </a:lnTo>
                    <a:lnTo>
                      <a:pt x="1883" y="2085"/>
                    </a:lnTo>
                    <a:lnTo>
                      <a:pt x="1885" y="2072"/>
                    </a:lnTo>
                    <a:lnTo>
                      <a:pt x="1891" y="2066"/>
                    </a:lnTo>
                    <a:lnTo>
                      <a:pt x="1896" y="2062"/>
                    </a:lnTo>
                    <a:lnTo>
                      <a:pt x="1901" y="2059"/>
                    </a:lnTo>
                    <a:lnTo>
                      <a:pt x="1905" y="2056"/>
                    </a:lnTo>
                    <a:lnTo>
                      <a:pt x="1909" y="2054"/>
                    </a:lnTo>
                    <a:lnTo>
                      <a:pt x="1913" y="2052"/>
                    </a:lnTo>
                    <a:lnTo>
                      <a:pt x="1919" y="2049"/>
                    </a:lnTo>
                    <a:lnTo>
                      <a:pt x="1926" y="2046"/>
                    </a:lnTo>
                    <a:lnTo>
                      <a:pt x="1926" y="2031"/>
                    </a:lnTo>
                    <a:lnTo>
                      <a:pt x="1928" y="2019"/>
                    </a:lnTo>
                    <a:lnTo>
                      <a:pt x="1929" y="2009"/>
                    </a:lnTo>
                    <a:lnTo>
                      <a:pt x="1932" y="2000"/>
                    </a:lnTo>
                    <a:lnTo>
                      <a:pt x="1935" y="1993"/>
                    </a:lnTo>
                    <a:lnTo>
                      <a:pt x="1938" y="1987"/>
                    </a:lnTo>
                    <a:lnTo>
                      <a:pt x="1941" y="1981"/>
                    </a:lnTo>
                    <a:lnTo>
                      <a:pt x="1945" y="1976"/>
                    </a:lnTo>
                    <a:lnTo>
                      <a:pt x="1948" y="1972"/>
                    </a:lnTo>
                    <a:lnTo>
                      <a:pt x="1951" y="1967"/>
                    </a:lnTo>
                    <a:lnTo>
                      <a:pt x="1955" y="1962"/>
                    </a:lnTo>
                    <a:lnTo>
                      <a:pt x="1958" y="1956"/>
                    </a:lnTo>
                    <a:lnTo>
                      <a:pt x="1960" y="1950"/>
                    </a:lnTo>
                    <a:lnTo>
                      <a:pt x="1962" y="1943"/>
                    </a:lnTo>
                    <a:lnTo>
                      <a:pt x="1963" y="1934"/>
                    </a:lnTo>
                    <a:lnTo>
                      <a:pt x="1963" y="1924"/>
                    </a:lnTo>
                    <a:lnTo>
                      <a:pt x="1971" y="1922"/>
                    </a:lnTo>
                    <a:lnTo>
                      <a:pt x="1978" y="1919"/>
                    </a:lnTo>
                    <a:lnTo>
                      <a:pt x="1982" y="1913"/>
                    </a:lnTo>
                    <a:lnTo>
                      <a:pt x="1985" y="1907"/>
                    </a:lnTo>
                    <a:lnTo>
                      <a:pt x="1986" y="1900"/>
                    </a:lnTo>
                    <a:lnTo>
                      <a:pt x="1987" y="1893"/>
                    </a:lnTo>
                    <a:lnTo>
                      <a:pt x="1988" y="1887"/>
                    </a:lnTo>
                    <a:lnTo>
                      <a:pt x="1988" y="1881"/>
                    </a:lnTo>
                    <a:lnTo>
                      <a:pt x="1984" y="1877"/>
                    </a:lnTo>
                    <a:lnTo>
                      <a:pt x="1980" y="1873"/>
                    </a:lnTo>
                    <a:lnTo>
                      <a:pt x="1975" y="1868"/>
                    </a:lnTo>
                    <a:lnTo>
                      <a:pt x="1970" y="1864"/>
                    </a:lnTo>
                    <a:lnTo>
                      <a:pt x="1966" y="1859"/>
                    </a:lnTo>
                    <a:lnTo>
                      <a:pt x="1961" y="1853"/>
                    </a:lnTo>
                    <a:lnTo>
                      <a:pt x="1956" y="1848"/>
                    </a:lnTo>
                    <a:lnTo>
                      <a:pt x="1951" y="1842"/>
                    </a:lnTo>
                    <a:lnTo>
                      <a:pt x="1946" y="1837"/>
                    </a:lnTo>
                    <a:lnTo>
                      <a:pt x="1942" y="1831"/>
                    </a:lnTo>
                    <a:lnTo>
                      <a:pt x="1937" y="1826"/>
                    </a:lnTo>
                    <a:lnTo>
                      <a:pt x="1933" y="1821"/>
                    </a:lnTo>
                    <a:lnTo>
                      <a:pt x="1930" y="1816"/>
                    </a:lnTo>
                    <a:lnTo>
                      <a:pt x="1927" y="1811"/>
                    </a:lnTo>
                    <a:lnTo>
                      <a:pt x="1924" y="1806"/>
                    </a:lnTo>
                    <a:lnTo>
                      <a:pt x="1922" y="1802"/>
                    </a:lnTo>
                    <a:lnTo>
                      <a:pt x="1922" y="1798"/>
                    </a:lnTo>
                    <a:lnTo>
                      <a:pt x="1921" y="1793"/>
                    </a:lnTo>
                    <a:lnTo>
                      <a:pt x="1920" y="1788"/>
                    </a:lnTo>
                    <a:lnTo>
                      <a:pt x="1918" y="1783"/>
                    </a:lnTo>
                    <a:lnTo>
                      <a:pt x="1916" y="1777"/>
                    </a:lnTo>
                    <a:lnTo>
                      <a:pt x="1913" y="1772"/>
                    </a:lnTo>
                    <a:lnTo>
                      <a:pt x="1911" y="1766"/>
                    </a:lnTo>
                    <a:lnTo>
                      <a:pt x="1909" y="1760"/>
                    </a:lnTo>
                    <a:lnTo>
                      <a:pt x="1906" y="1755"/>
                    </a:lnTo>
                    <a:lnTo>
                      <a:pt x="1903" y="1749"/>
                    </a:lnTo>
                    <a:lnTo>
                      <a:pt x="1901" y="1744"/>
                    </a:lnTo>
                    <a:lnTo>
                      <a:pt x="1899" y="1738"/>
                    </a:lnTo>
                    <a:lnTo>
                      <a:pt x="1897" y="1733"/>
                    </a:lnTo>
                    <a:lnTo>
                      <a:pt x="1896" y="1729"/>
                    </a:lnTo>
                    <a:lnTo>
                      <a:pt x="1895" y="1725"/>
                    </a:lnTo>
                    <a:lnTo>
                      <a:pt x="1894" y="1721"/>
                    </a:lnTo>
                    <a:lnTo>
                      <a:pt x="835" y="769"/>
                    </a:lnTo>
                    <a:lnTo>
                      <a:pt x="874" y="51"/>
                    </a:lnTo>
                    <a:lnTo>
                      <a:pt x="806" y="49"/>
                    </a:lnTo>
                    <a:lnTo>
                      <a:pt x="805" y="45"/>
                    </a:lnTo>
                    <a:lnTo>
                      <a:pt x="804" y="40"/>
                    </a:lnTo>
                    <a:lnTo>
                      <a:pt x="802" y="33"/>
                    </a:lnTo>
                    <a:lnTo>
                      <a:pt x="801" y="27"/>
                    </a:lnTo>
                    <a:lnTo>
                      <a:pt x="798" y="23"/>
                    </a:lnTo>
                    <a:lnTo>
                      <a:pt x="794" y="20"/>
                    </a:lnTo>
                    <a:lnTo>
                      <a:pt x="789" y="21"/>
                    </a:lnTo>
                    <a:lnTo>
                      <a:pt x="782" y="25"/>
                    </a:lnTo>
                    <a:lnTo>
                      <a:pt x="782" y="27"/>
                    </a:lnTo>
                    <a:lnTo>
                      <a:pt x="781" y="29"/>
                    </a:lnTo>
                    <a:lnTo>
                      <a:pt x="779" y="31"/>
                    </a:lnTo>
                    <a:lnTo>
                      <a:pt x="777" y="33"/>
                    </a:lnTo>
                    <a:lnTo>
                      <a:pt x="775" y="36"/>
                    </a:lnTo>
                    <a:lnTo>
                      <a:pt x="772" y="39"/>
                    </a:lnTo>
                    <a:lnTo>
                      <a:pt x="770" y="43"/>
                    </a:lnTo>
                    <a:lnTo>
                      <a:pt x="768" y="49"/>
                    </a:lnTo>
                    <a:lnTo>
                      <a:pt x="82" y="0"/>
                    </a:lnTo>
                    <a:lnTo>
                      <a:pt x="78" y="10"/>
                    </a:lnTo>
                    <a:lnTo>
                      <a:pt x="75" y="18"/>
                    </a:lnTo>
                    <a:lnTo>
                      <a:pt x="72" y="27"/>
                    </a:lnTo>
                    <a:lnTo>
                      <a:pt x="71" y="34"/>
                    </a:lnTo>
                    <a:lnTo>
                      <a:pt x="70" y="41"/>
                    </a:lnTo>
                    <a:lnTo>
                      <a:pt x="70" y="47"/>
                    </a:lnTo>
                    <a:lnTo>
                      <a:pt x="71" y="53"/>
                    </a:lnTo>
                    <a:lnTo>
                      <a:pt x="72" y="59"/>
                    </a:lnTo>
                    <a:lnTo>
                      <a:pt x="74" y="65"/>
                    </a:lnTo>
                    <a:lnTo>
                      <a:pt x="75" y="71"/>
                    </a:lnTo>
                    <a:lnTo>
                      <a:pt x="78" y="77"/>
                    </a:lnTo>
                    <a:lnTo>
                      <a:pt x="80" y="83"/>
                    </a:lnTo>
                    <a:lnTo>
                      <a:pt x="82" y="90"/>
                    </a:lnTo>
                    <a:lnTo>
                      <a:pt x="85" y="98"/>
                    </a:lnTo>
                    <a:lnTo>
                      <a:pt x="87" y="105"/>
                    </a:lnTo>
                    <a:lnTo>
                      <a:pt x="89" y="114"/>
                    </a:lnTo>
                    <a:lnTo>
                      <a:pt x="88" y="127"/>
                    </a:lnTo>
                    <a:lnTo>
                      <a:pt x="88" y="139"/>
                    </a:lnTo>
                    <a:lnTo>
                      <a:pt x="86" y="150"/>
                    </a:lnTo>
                    <a:lnTo>
                      <a:pt x="85" y="160"/>
                    </a:lnTo>
                    <a:lnTo>
                      <a:pt x="83" y="170"/>
                    </a:lnTo>
                    <a:lnTo>
                      <a:pt x="81" y="180"/>
                    </a:lnTo>
                    <a:lnTo>
                      <a:pt x="79" y="189"/>
                    </a:lnTo>
                    <a:lnTo>
                      <a:pt x="77" y="198"/>
                    </a:lnTo>
                    <a:lnTo>
                      <a:pt x="75" y="207"/>
                    </a:lnTo>
                    <a:lnTo>
                      <a:pt x="72" y="216"/>
                    </a:lnTo>
                    <a:lnTo>
                      <a:pt x="71" y="224"/>
                    </a:lnTo>
                    <a:lnTo>
                      <a:pt x="68" y="234"/>
                    </a:lnTo>
                    <a:lnTo>
                      <a:pt x="67" y="244"/>
                    </a:lnTo>
                    <a:lnTo>
                      <a:pt x="66" y="255"/>
                    </a:lnTo>
                    <a:lnTo>
                      <a:pt x="65" y="266"/>
                    </a:lnTo>
                    <a:lnTo>
                      <a:pt x="65" y="278"/>
                    </a:lnTo>
                    <a:lnTo>
                      <a:pt x="58" y="285"/>
                    </a:lnTo>
                    <a:lnTo>
                      <a:pt x="50" y="293"/>
                    </a:lnTo>
                    <a:lnTo>
                      <a:pt x="41" y="300"/>
                    </a:lnTo>
                    <a:lnTo>
                      <a:pt x="32" y="309"/>
                    </a:lnTo>
                    <a:lnTo>
                      <a:pt x="23" y="316"/>
                    </a:lnTo>
                    <a:lnTo>
                      <a:pt x="15" y="324"/>
                    </a:lnTo>
                    <a:lnTo>
                      <a:pt x="7" y="332"/>
                    </a:lnTo>
                    <a:lnTo>
                      <a:pt x="0" y="339"/>
                    </a:lnTo>
                    <a:lnTo>
                      <a:pt x="0" y="344"/>
                    </a:lnTo>
                    <a:lnTo>
                      <a:pt x="0" y="349"/>
                    </a:lnTo>
                    <a:lnTo>
                      <a:pt x="1" y="353"/>
                    </a:lnTo>
                    <a:lnTo>
                      <a:pt x="2" y="358"/>
                    </a:lnTo>
                    <a:lnTo>
                      <a:pt x="3" y="363"/>
                    </a:lnTo>
                    <a:lnTo>
                      <a:pt x="5" y="367"/>
                    </a:lnTo>
                    <a:lnTo>
                      <a:pt x="6" y="371"/>
                    </a:lnTo>
                    <a:lnTo>
                      <a:pt x="8" y="376"/>
                    </a:lnTo>
                    <a:lnTo>
                      <a:pt x="10" y="380"/>
                    </a:lnTo>
                    <a:lnTo>
                      <a:pt x="13" y="384"/>
                    </a:lnTo>
                    <a:lnTo>
                      <a:pt x="15" y="388"/>
                    </a:lnTo>
                    <a:lnTo>
                      <a:pt x="18" y="392"/>
                    </a:lnTo>
                    <a:lnTo>
                      <a:pt x="21" y="396"/>
                    </a:lnTo>
                    <a:lnTo>
                      <a:pt x="24" y="400"/>
                    </a:lnTo>
                    <a:lnTo>
                      <a:pt x="27" y="404"/>
                    </a:lnTo>
                    <a:lnTo>
                      <a:pt x="31" y="407"/>
                    </a:lnTo>
                    <a:lnTo>
                      <a:pt x="33" y="421"/>
                    </a:lnTo>
                    <a:lnTo>
                      <a:pt x="36" y="428"/>
                    </a:lnTo>
                    <a:lnTo>
                      <a:pt x="40" y="430"/>
                    </a:lnTo>
                    <a:lnTo>
                      <a:pt x="44" y="430"/>
                    </a:lnTo>
                    <a:lnTo>
                      <a:pt x="48" y="430"/>
                    </a:lnTo>
                    <a:lnTo>
                      <a:pt x="55" y="430"/>
                    </a:lnTo>
                    <a:lnTo>
                      <a:pt x="63" y="433"/>
                    </a:lnTo>
                    <a:lnTo>
                      <a:pt x="72" y="442"/>
                    </a:lnTo>
                    <a:lnTo>
                      <a:pt x="72" y="456"/>
                    </a:lnTo>
                    <a:lnTo>
                      <a:pt x="74" y="468"/>
                    </a:lnTo>
                    <a:lnTo>
                      <a:pt x="76" y="479"/>
                    </a:lnTo>
                    <a:lnTo>
                      <a:pt x="78" y="489"/>
                    </a:lnTo>
                    <a:lnTo>
                      <a:pt x="81" y="499"/>
                    </a:lnTo>
                    <a:lnTo>
                      <a:pt x="85" y="507"/>
                    </a:lnTo>
                    <a:lnTo>
                      <a:pt x="88" y="515"/>
                    </a:lnTo>
                    <a:lnTo>
                      <a:pt x="92" y="524"/>
                    </a:lnTo>
                    <a:lnTo>
                      <a:pt x="95" y="531"/>
                    </a:lnTo>
                    <a:lnTo>
                      <a:pt x="98" y="540"/>
                    </a:lnTo>
                    <a:lnTo>
                      <a:pt x="101" y="548"/>
                    </a:lnTo>
                    <a:lnTo>
                      <a:pt x="104" y="558"/>
                    </a:lnTo>
                    <a:lnTo>
                      <a:pt x="105" y="568"/>
                    </a:lnTo>
                    <a:lnTo>
                      <a:pt x="107" y="579"/>
                    </a:lnTo>
                    <a:lnTo>
                      <a:pt x="107" y="591"/>
                    </a:lnTo>
                    <a:lnTo>
                      <a:pt x="106" y="606"/>
                    </a:lnTo>
                    <a:lnTo>
                      <a:pt x="105" y="610"/>
                    </a:lnTo>
                    <a:lnTo>
                      <a:pt x="105" y="616"/>
                    </a:lnTo>
                    <a:lnTo>
                      <a:pt x="105" y="621"/>
                    </a:lnTo>
                    <a:lnTo>
                      <a:pt x="105" y="627"/>
                    </a:lnTo>
                    <a:lnTo>
                      <a:pt x="104" y="633"/>
                    </a:lnTo>
                    <a:lnTo>
                      <a:pt x="104" y="639"/>
                    </a:lnTo>
                    <a:lnTo>
                      <a:pt x="104" y="646"/>
                    </a:lnTo>
                    <a:lnTo>
                      <a:pt x="104" y="652"/>
                    </a:lnTo>
                    <a:lnTo>
                      <a:pt x="104" y="658"/>
                    </a:lnTo>
                    <a:lnTo>
                      <a:pt x="105" y="665"/>
                    </a:lnTo>
                    <a:lnTo>
                      <a:pt x="105" y="671"/>
                    </a:lnTo>
                    <a:lnTo>
                      <a:pt x="107" y="677"/>
                    </a:lnTo>
                    <a:lnTo>
                      <a:pt x="109" y="682"/>
                    </a:lnTo>
                    <a:lnTo>
                      <a:pt x="111" y="688"/>
                    </a:lnTo>
                    <a:lnTo>
                      <a:pt x="113" y="693"/>
                    </a:lnTo>
                    <a:lnTo>
                      <a:pt x="117" y="697"/>
                    </a:lnTo>
                    <a:lnTo>
                      <a:pt x="116" y="707"/>
                    </a:lnTo>
                    <a:lnTo>
                      <a:pt x="116" y="716"/>
                    </a:lnTo>
                    <a:lnTo>
                      <a:pt x="118" y="724"/>
                    </a:lnTo>
                    <a:lnTo>
                      <a:pt x="121" y="730"/>
                    </a:lnTo>
                    <a:lnTo>
                      <a:pt x="125" y="736"/>
                    </a:lnTo>
                    <a:lnTo>
                      <a:pt x="129" y="742"/>
                    </a:lnTo>
                    <a:lnTo>
                      <a:pt x="134" y="747"/>
                    </a:lnTo>
                    <a:lnTo>
                      <a:pt x="139" y="751"/>
                    </a:lnTo>
                    <a:lnTo>
                      <a:pt x="144" y="756"/>
                    </a:lnTo>
                    <a:lnTo>
                      <a:pt x="149" y="761"/>
                    </a:lnTo>
                    <a:lnTo>
                      <a:pt x="154" y="767"/>
                    </a:lnTo>
                    <a:lnTo>
                      <a:pt x="159" y="773"/>
                    </a:lnTo>
                    <a:lnTo>
                      <a:pt x="163" y="780"/>
                    </a:lnTo>
                    <a:lnTo>
                      <a:pt x="165" y="788"/>
                    </a:lnTo>
                    <a:lnTo>
                      <a:pt x="167" y="797"/>
                    </a:lnTo>
                    <a:lnTo>
                      <a:pt x="168" y="808"/>
                    </a:lnTo>
                    <a:lnTo>
                      <a:pt x="209" y="838"/>
                    </a:lnTo>
                    <a:lnTo>
                      <a:pt x="209" y="847"/>
                    </a:lnTo>
                    <a:lnTo>
                      <a:pt x="209" y="855"/>
                    </a:lnTo>
                    <a:lnTo>
                      <a:pt x="210" y="861"/>
                    </a:lnTo>
                    <a:lnTo>
                      <a:pt x="211" y="866"/>
                    </a:lnTo>
                    <a:lnTo>
                      <a:pt x="213" y="871"/>
                    </a:lnTo>
                    <a:lnTo>
                      <a:pt x="214" y="875"/>
                    </a:lnTo>
                    <a:lnTo>
                      <a:pt x="215" y="879"/>
                    </a:lnTo>
                    <a:lnTo>
                      <a:pt x="217" y="883"/>
                    </a:lnTo>
                    <a:lnTo>
                      <a:pt x="219" y="886"/>
                    </a:lnTo>
                    <a:lnTo>
                      <a:pt x="221" y="889"/>
                    </a:lnTo>
                    <a:lnTo>
                      <a:pt x="224" y="892"/>
                    </a:lnTo>
                    <a:lnTo>
                      <a:pt x="226" y="895"/>
                    </a:lnTo>
                    <a:lnTo>
                      <a:pt x="228" y="899"/>
                    </a:lnTo>
                    <a:lnTo>
                      <a:pt x="231" y="903"/>
                    </a:lnTo>
                    <a:lnTo>
                      <a:pt x="234" y="908"/>
                    </a:lnTo>
                    <a:lnTo>
                      <a:pt x="236" y="914"/>
                    </a:lnTo>
                    <a:lnTo>
                      <a:pt x="235" y="921"/>
                    </a:lnTo>
                    <a:lnTo>
                      <a:pt x="233" y="929"/>
                    </a:lnTo>
                    <a:lnTo>
                      <a:pt x="232" y="936"/>
                    </a:lnTo>
                    <a:lnTo>
                      <a:pt x="230" y="942"/>
                    </a:lnTo>
                    <a:lnTo>
                      <a:pt x="229" y="949"/>
                    </a:lnTo>
                    <a:lnTo>
                      <a:pt x="230" y="955"/>
                    </a:lnTo>
                    <a:lnTo>
                      <a:pt x="232" y="962"/>
                    </a:lnTo>
                    <a:lnTo>
                      <a:pt x="236" y="967"/>
                    </a:lnTo>
                    <a:lnTo>
                      <a:pt x="250" y="974"/>
                    </a:lnTo>
                    <a:lnTo>
                      <a:pt x="260" y="978"/>
                    </a:lnTo>
                    <a:lnTo>
                      <a:pt x="267" y="981"/>
                    </a:lnTo>
                    <a:lnTo>
                      <a:pt x="273" y="985"/>
                    </a:lnTo>
                    <a:lnTo>
                      <a:pt x="278" y="988"/>
                    </a:lnTo>
                    <a:lnTo>
                      <a:pt x="283" y="993"/>
                    </a:lnTo>
                    <a:lnTo>
                      <a:pt x="290" y="1000"/>
                    </a:lnTo>
                    <a:lnTo>
                      <a:pt x="298" y="1009"/>
                    </a:lnTo>
                    <a:lnTo>
                      <a:pt x="300" y="1011"/>
                    </a:lnTo>
                    <a:lnTo>
                      <a:pt x="304" y="1013"/>
                    </a:lnTo>
                    <a:lnTo>
                      <a:pt x="309" y="1016"/>
                    </a:lnTo>
                    <a:lnTo>
                      <a:pt x="315" y="1018"/>
                    </a:lnTo>
                    <a:lnTo>
                      <a:pt x="322" y="1020"/>
                    </a:lnTo>
                    <a:lnTo>
                      <a:pt x="328" y="1022"/>
                    </a:lnTo>
                    <a:lnTo>
                      <a:pt x="333" y="1024"/>
                    </a:lnTo>
                    <a:lnTo>
                      <a:pt x="336" y="1024"/>
                    </a:lnTo>
                    <a:lnTo>
                      <a:pt x="336" y="1018"/>
                    </a:lnTo>
                    <a:lnTo>
                      <a:pt x="336" y="1013"/>
                    </a:lnTo>
                    <a:lnTo>
                      <a:pt x="336" y="1007"/>
                    </a:lnTo>
                    <a:lnTo>
                      <a:pt x="335" y="1003"/>
                    </a:lnTo>
                    <a:lnTo>
                      <a:pt x="335" y="998"/>
                    </a:lnTo>
                    <a:lnTo>
                      <a:pt x="335" y="994"/>
                    </a:lnTo>
                    <a:lnTo>
                      <a:pt x="334" y="990"/>
                    </a:lnTo>
                    <a:lnTo>
                      <a:pt x="334" y="985"/>
                    </a:lnTo>
                    <a:lnTo>
                      <a:pt x="334" y="981"/>
                    </a:lnTo>
                    <a:lnTo>
                      <a:pt x="333" y="977"/>
                    </a:lnTo>
                    <a:lnTo>
                      <a:pt x="333" y="972"/>
                    </a:lnTo>
                    <a:lnTo>
                      <a:pt x="334" y="967"/>
                    </a:lnTo>
                    <a:lnTo>
                      <a:pt x="334" y="962"/>
                    </a:lnTo>
                    <a:lnTo>
                      <a:pt x="334" y="955"/>
                    </a:lnTo>
                    <a:lnTo>
                      <a:pt x="335" y="949"/>
                    </a:lnTo>
                    <a:lnTo>
                      <a:pt x="336" y="941"/>
                    </a:lnTo>
                    <a:lnTo>
                      <a:pt x="343" y="941"/>
                    </a:lnTo>
                    <a:lnTo>
                      <a:pt x="348" y="942"/>
                    </a:lnTo>
                    <a:lnTo>
                      <a:pt x="353" y="944"/>
                    </a:lnTo>
                    <a:lnTo>
                      <a:pt x="357" y="948"/>
                    </a:lnTo>
                    <a:lnTo>
                      <a:pt x="361" y="951"/>
                    </a:lnTo>
                    <a:lnTo>
                      <a:pt x="364" y="956"/>
                    </a:lnTo>
                    <a:lnTo>
                      <a:pt x="367" y="961"/>
                    </a:lnTo>
                    <a:lnTo>
                      <a:pt x="371" y="967"/>
                    </a:lnTo>
                    <a:lnTo>
                      <a:pt x="377" y="967"/>
                    </a:lnTo>
                    <a:lnTo>
                      <a:pt x="383" y="968"/>
                    </a:lnTo>
                    <a:lnTo>
                      <a:pt x="390" y="969"/>
                    </a:lnTo>
                    <a:lnTo>
                      <a:pt x="396" y="970"/>
                    </a:lnTo>
                    <a:lnTo>
                      <a:pt x="402" y="971"/>
                    </a:lnTo>
                    <a:lnTo>
                      <a:pt x="409" y="972"/>
                    </a:lnTo>
                    <a:lnTo>
                      <a:pt x="415" y="974"/>
                    </a:lnTo>
                    <a:lnTo>
                      <a:pt x="422" y="975"/>
                    </a:lnTo>
                    <a:lnTo>
                      <a:pt x="422" y="990"/>
                    </a:lnTo>
                    <a:lnTo>
                      <a:pt x="419" y="990"/>
                    </a:lnTo>
                    <a:lnTo>
                      <a:pt x="417" y="989"/>
                    </a:lnTo>
                    <a:lnTo>
                      <a:pt x="414" y="988"/>
                    </a:lnTo>
                    <a:lnTo>
                      <a:pt x="412" y="986"/>
                    </a:lnTo>
                    <a:lnTo>
                      <a:pt x="410" y="984"/>
                    </a:lnTo>
                    <a:lnTo>
                      <a:pt x="408" y="982"/>
                    </a:lnTo>
                    <a:lnTo>
                      <a:pt x="406" y="981"/>
                    </a:lnTo>
                    <a:lnTo>
                      <a:pt x="405" y="979"/>
                    </a:lnTo>
                    <a:lnTo>
                      <a:pt x="371" y="986"/>
                    </a:lnTo>
                    <a:lnTo>
                      <a:pt x="369" y="991"/>
                    </a:lnTo>
                    <a:lnTo>
                      <a:pt x="368" y="995"/>
                    </a:lnTo>
                    <a:lnTo>
                      <a:pt x="367" y="999"/>
                    </a:lnTo>
                    <a:lnTo>
                      <a:pt x="366" y="1004"/>
                    </a:lnTo>
                    <a:lnTo>
                      <a:pt x="365" y="1009"/>
                    </a:lnTo>
                    <a:lnTo>
                      <a:pt x="364" y="1014"/>
                    </a:lnTo>
                    <a:lnTo>
                      <a:pt x="363" y="1019"/>
                    </a:lnTo>
                    <a:lnTo>
                      <a:pt x="363" y="1024"/>
                    </a:lnTo>
                    <a:lnTo>
                      <a:pt x="322" y="1047"/>
                    </a:lnTo>
                    <a:lnTo>
                      <a:pt x="316" y="1060"/>
                    </a:lnTo>
                    <a:lnTo>
                      <a:pt x="311" y="1072"/>
                    </a:lnTo>
                    <a:lnTo>
                      <a:pt x="308" y="1082"/>
                    </a:lnTo>
                    <a:lnTo>
                      <a:pt x="306" y="1092"/>
                    </a:lnTo>
                    <a:lnTo>
                      <a:pt x="306" y="1101"/>
                    </a:lnTo>
                    <a:lnTo>
                      <a:pt x="308" y="1110"/>
                    </a:lnTo>
                    <a:lnTo>
                      <a:pt x="311" y="1118"/>
                    </a:lnTo>
                    <a:lnTo>
                      <a:pt x="315" y="1127"/>
                    </a:lnTo>
                    <a:lnTo>
                      <a:pt x="320" y="1136"/>
                    </a:lnTo>
                    <a:lnTo>
                      <a:pt x="326" y="1145"/>
                    </a:lnTo>
                    <a:lnTo>
                      <a:pt x="333" y="1155"/>
                    </a:lnTo>
                    <a:lnTo>
                      <a:pt x="341" y="1165"/>
                    </a:lnTo>
                    <a:lnTo>
                      <a:pt x="350" y="1176"/>
                    </a:lnTo>
                    <a:lnTo>
                      <a:pt x="359" y="1189"/>
                    </a:lnTo>
                    <a:lnTo>
                      <a:pt x="370" y="1203"/>
                    </a:lnTo>
                    <a:lnTo>
                      <a:pt x="381" y="1219"/>
                    </a:lnTo>
                    <a:lnTo>
                      <a:pt x="393" y="1219"/>
                    </a:lnTo>
                    <a:lnTo>
                      <a:pt x="402" y="1221"/>
                    </a:lnTo>
                    <a:lnTo>
                      <a:pt x="409" y="1224"/>
                    </a:lnTo>
                    <a:lnTo>
                      <a:pt x="415" y="1228"/>
                    </a:lnTo>
                    <a:lnTo>
                      <a:pt x="421" y="1233"/>
                    </a:lnTo>
                    <a:lnTo>
                      <a:pt x="428" y="1239"/>
                    </a:lnTo>
                    <a:lnTo>
                      <a:pt x="437" y="1248"/>
                    </a:lnTo>
                    <a:lnTo>
                      <a:pt x="449" y="1257"/>
                    </a:lnTo>
                    <a:lnTo>
                      <a:pt x="449" y="1264"/>
                    </a:lnTo>
                    <a:lnTo>
                      <a:pt x="449" y="1271"/>
                    </a:lnTo>
                    <a:lnTo>
                      <a:pt x="449" y="1276"/>
                    </a:lnTo>
                    <a:lnTo>
                      <a:pt x="448" y="1281"/>
                    </a:lnTo>
                    <a:lnTo>
                      <a:pt x="448" y="1285"/>
                    </a:lnTo>
                    <a:lnTo>
                      <a:pt x="447" y="1289"/>
                    </a:lnTo>
                    <a:lnTo>
                      <a:pt x="446" y="1293"/>
                    </a:lnTo>
                    <a:lnTo>
                      <a:pt x="444" y="1296"/>
                    </a:lnTo>
                    <a:lnTo>
                      <a:pt x="443" y="1300"/>
                    </a:lnTo>
                    <a:lnTo>
                      <a:pt x="440" y="1303"/>
                    </a:lnTo>
                    <a:lnTo>
                      <a:pt x="438" y="1306"/>
                    </a:lnTo>
                    <a:lnTo>
                      <a:pt x="436" y="1309"/>
                    </a:lnTo>
                    <a:lnTo>
                      <a:pt x="433" y="1313"/>
                    </a:lnTo>
                    <a:lnTo>
                      <a:pt x="430" y="1317"/>
                    </a:lnTo>
                    <a:lnTo>
                      <a:pt x="426" y="1321"/>
                    </a:lnTo>
                    <a:lnTo>
                      <a:pt x="422" y="1326"/>
                    </a:lnTo>
                    <a:lnTo>
                      <a:pt x="426" y="1335"/>
                    </a:lnTo>
                    <a:lnTo>
                      <a:pt x="431" y="1344"/>
                    </a:lnTo>
                    <a:lnTo>
                      <a:pt x="436" y="1354"/>
                    </a:lnTo>
                    <a:lnTo>
                      <a:pt x="441" y="1365"/>
                    </a:lnTo>
                    <a:lnTo>
                      <a:pt x="447" y="1375"/>
                    </a:lnTo>
                    <a:lnTo>
                      <a:pt x="452" y="1386"/>
                    </a:lnTo>
                    <a:lnTo>
                      <a:pt x="458" y="1397"/>
                    </a:lnTo>
                    <a:lnTo>
                      <a:pt x="463" y="1408"/>
                    </a:lnTo>
                    <a:lnTo>
                      <a:pt x="470" y="1420"/>
                    </a:lnTo>
                    <a:lnTo>
                      <a:pt x="476" y="1431"/>
                    </a:lnTo>
                    <a:lnTo>
                      <a:pt x="482" y="1443"/>
                    </a:lnTo>
                    <a:lnTo>
                      <a:pt x="488" y="1455"/>
                    </a:lnTo>
                    <a:lnTo>
                      <a:pt x="495" y="1467"/>
                    </a:lnTo>
                    <a:lnTo>
                      <a:pt x="502" y="1478"/>
                    </a:lnTo>
                    <a:lnTo>
                      <a:pt x="509" y="1490"/>
                    </a:lnTo>
                    <a:lnTo>
                      <a:pt x="516" y="1501"/>
                    </a:lnTo>
                    <a:lnTo>
                      <a:pt x="523" y="1513"/>
                    </a:lnTo>
                    <a:lnTo>
                      <a:pt x="530" y="1525"/>
                    </a:lnTo>
                    <a:lnTo>
                      <a:pt x="538" y="1536"/>
                    </a:lnTo>
                    <a:lnTo>
                      <a:pt x="545" y="1547"/>
                    </a:lnTo>
                    <a:lnTo>
                      <a:pt x="553" y="1558"/>
                    </a:lnTo>
                    <a:lnTo>
                      <a:pt x="561" y="1569"/>
                    </a:lnTo>
                    <a:lnTo>
                      <a:pt x="569" y="1580"/>
                    </a:lnTo>
                    <a:lnTo>
                      <a:pt x="578" y="1590"/>
                    </a:lnTo>
                    <a:lnTo>
                      <a:pt x="586" y="1599"/>
                    </a:lnTo>
                    <a:lnTo>
                      <a:pt x="594" y="1609"/>
                    </a:lnTo>
                    <a:lnTo>
                      <a:pt x="603" y="1618"/>
                    </a:lnTo>
                    <a:lnTo>
                      <a:pt x="612" y="1627"/>
                    </a:lnTo>
                    <a:lnTo>
                      <a:pt x="621" y="1635"/>
                    </a:lnTo>
                    <a:lnTo>
                      <a:pt x="630" y="1643"/>
                    </a:lnTo>
                    <a:lnTo>
                      <a:pt x="639" y="1650"/>
                    </a:lnTo>
                    <a:lnTo>
                      <a:pt x="648" y="1657"/>
                    </a:lnTo>
                    <a:lnTo>
                      <a:pt x="652" y="1662"/>
                    </a:lnTo>
                    <a:lnTo>
                      <a:pt x="655" y="1668"/>
                    </a:lnTo>
                    <a:lnTo>
                      <a:pt x="657" y="1674"/>
                    </a:lnTo>
                    <a:lnTo>
                      <a:pt x="658" y="1681"/>
                    </a:lnTo>
                    <a:lnTo>
                      <a:pt x="659" y="1689"/>
                    </a:lnTo>
                    <a:lnTo>
                      <a:pt x="659" y="1697"/>
                    </a:lnTo>
                    <a:lnTo>
                      <a:pt x="659" y="1706"/>
                    </a:lnTo>
                    <a:lnTo>
                      <a:pt x="658" y="1714"/>
                    </a:lnTo>
                    <a:lnTo>
                      <a:pt x="657" y="1723"/>
                    </a:lnTo>
                    <a:lnTo>
                      <a:pt x="655" y="1732"/>
                    </a:lnTo>
                    <a:lnTo>
                      <a:pt x="653" y="1740"/>
                    </a:lnTo>
                    <a:lnTo>
                      <a:pt x="651" y="1748"/>
                    </a:lnTo>
                    <a:lnTo>
                      <a:pt x="648" y="1756"/>
                    </a:lnTo>
                    <a:lnTo>
                      <a:pt x="645" y="1763"/>
                    </a:lnTo>
                    <a:lnTo>
                      <a:pt x="642" y="1769"/>
                    </a:lnTo>
                    <a:lnTo>
                      <a:pt x="638" y="1775"/>
                    </a:lnTo>
                    <a:lnTo>
                      <a:pt x="651" y="1782"/>
                    </a:lnTo>
                    <a:lnTo>
                      <a:pt x="665" y="1789"/>
                    </a:lnTo>
                    <a:lnTo>
                      <a:pt x="679" y="1796"/>
                    </a:lnTo>
                    <a:lnTo>
                      <a:pt x="694" y="1803"/>
                    </a:lnTo>
                    <a:lnTo>
                      <a:pt x="708" y="1809"/>
                    </a:lnTo>
                    <a:lnTo>
                      <a:pt x="723" y="1815"/>
                    </a:lnTo>
                    <a:lnTo>
                      <a:pt x="738" y="1820"/>
                    </a:lnTo>
                    <a:lnTo>
                      <a:pt x="753" y="1826"/>
                    </a:lnTo>
                    <a:lnTo>
                      <a:pt x="768" y="1830"/>
                    </a:lnTo>
                    <a:lnTo>
                      <a:pt x="783" y="1835"/>
                    </a:lnTo>
                    <a:lnTo>
                      <a:pt x="799" y="1838"/>
                    </a:lnTo>
                    <a:lnTo>
                      <a:pt x="815" y="1842"/>
                    </a:lnTo>
                    <a:lnTo>
                      <a:pt x="831" y="1844"/>
                    </a:lnTo>
                    <a:lnTo>
                      <a:pt x="847" y="1846"/>
                    </a:lnTo>
                    <a:lnTo>
                      <a:pt x="863" y="1847"/>
                    </a:lnTo>
                    <a:lnTo>
                      <a:pt x="878" y="1847"/>
                    </a:lnTo>
                    <a:lnTo>
                      <a:pt x="890" y="1854"/>
                    </a:lnTo>
                    <a:lnTo>
                      <a:pt x="898" y="1860"/>
                    </a:lnTo>
                    <a:lnTo>
                      <a:pt x="906" y="1865"/>
                    </a:lnTo>
                    <a:lnTo>
                      <a:pt x="913" y="1870"/>
                    </a:lnTo>
                    <a:lnTo>
                      <a:pt x="918" y="1874"/>
                    </a:lnTo>
                    <a:lnTo>
                      <a:pt x="923" y="1878"/>
                    </a:lnTo>
                    <a:lnTo>
                      <a:pt x="927" y="1882"/>
                    </a:lnTo>
                    <a:lnTo>
                      <a:pt x="931" y="1886"/>
                    </a:lnTo>
                    <a:lnTo>
                      <a:pt x="935" y="1890"/>
                    </a:lnTo>
                    <a:lnTo>
                      <a:pt x="939" y="1895"/>
                    </a:lnTo>
                    <a:lnTo>
                      <a:pt x="944" y="1900"/>
                    </a:lnTo>
                    <a:lnTo>
                      <a:pt x="949" y="1905"/>
                    </a:lnTo>
                    <a:lnTo>
                      <a:pt x="955" y="1912"/>
                    </a:lnTo>
                    <a:lnTo>
                      <a:pt x="962" y="1920"/>
                    </a:lnTo>
                    <a:lnTo>
                      <a:pt x="971" y="1929"/>
                    </a:lnTo>
                    <a:lnTo>
                      <a:pt x="982" y="1939"/>
                    </a:lnTo>
                    <a:lnTo>
                      <a:pt x="990" y="1938"/>
                    </a:lnTo>
                    <a:lnTo>
                      <a:pt x="999" y="1939"/>
                    </a:lnTo>
                    <a:lnTo>
                      <a:pt x="1010" y="1939"/>
                    </a:lnTo>
                    <a:lnTo>
                      <a:pt x="1021" y="1942"/>
                    </a:lnTo>
                    <a:lnTo>
                      <a:pt x="1032" y="1944"/>
                    </a:lnTo>
                    <a:lnTo>
                      <a:pt x="1044" y="1947"/>
                    </a:lnTo>
                    <a:lnTo>
                      <a:pt x="1055" y="1950"/>
                    </a:lnTo>
                    <a:lnTo>
                      <a:pt x="1067" y="1955"/>
                    </a:lnTo>
                    <a:lnTo>
                      <a:pt x="1078" y="1959"/>
                    </a:lnTo>
                    <a:lnTo>
                      <a:pt x="1089" y="1965"/>
                    </a:lnTo>
                    <a:lnTo>
                      <a:pt x="1099" y="1971"/>
                    </a:lnTo>
                    <a:lnTo>
                      <a:pt x="1108" y="1977"/>
                    </a:lnTo>
                    <a:lnTo>
                      <a:pt x="1117" y="1984"/>
                    </a:lnTo>
                    <a:lnTo>
                      <a:pt x="1123" y="1992"/>
                    </a:lnTo>
                    <a:lnTo>
                      <a:pt x="1128" y="1999"/>
                    </a:lnTo>
                    <a:lnTo>
                      <a:pt x="1132" y="2007"/>
                    </a:lnTo>
                    <a:lnTo>
                      <a:pt x="1140" y="2008"/>
                    </a:lnTo>
                    <a:lnTo>
                      <a:pt x="1147" y="2009"/>
                    </a:lnTo>
                    <a:lnTo>
                      <a:pt x="1157" y="2010"/>
                    </a:lnTo>
                    <a:lnTo>
                      <a:pt x="1167" y="2013"/>
                    </a:lnTo>
                    <a:lnTo>
                      <a:pt x="1178" y="2016"/>
                    </a:lnTo>
                    <a:lnTo>
                      <a:pt x="1189" y="2019"/>
                    </a:lnTo>
                    <a:lnTo>
                      <a:pt x="1201" y="2024"/>
                    </a:lnTo>
                    <a:lnTo>
                      <a:pt x="1213" y="2028"/>
                    </a:lnTo>
                    <a:lnTo>
                      <a:pt x="1224" y="2034"/>
                    </a:lnTo>
                    <a:lnTo>
                      <a:pt x="1236" y="2040"/>
                    </a:lnTo>
                    <a:lnTo>
                      <a:pt x="1249" y="2046"/>
                    </a:lnTo>
                    <a:lnTo>
                      <a:pt x="1260" y="2053"/>
                    </a:lnTo>
                    <a:lnTo>
                      <a:pt x="1271" y="2061"/>
                    </a:lnTo>
                    <a:lnTo>
                      <a:pt x="1282" y="2070"/>
                    </a:lnTo>
                    <a:lnTo>
                      <a:pt x="1292" y="2078"/>
                    </a:lnTo>
                    <a:lnTo>
                      <a:pt x="1301" y="2087"/>
                    </a:lnTo>
                    <a:lnTo>
                      <a:pt x="1301" y="2098"/>
                    </a:lnTo>
                    <a:lnTo>
                      <a:pt x="1303" y="2107"/>
                    </a:lnTo>
                    <a:lnTo>
                      <a:pt x="1305" y="2116"/>
                    </a:lnTo>
                    <a:lnTo>
                      <a:pt x="1307" y="2124"/>
                    </a:lnTo>
                    <a:lnTo>
                      <a:pt x="1310" y="2130"/>
                    </a:lnTo>
                    <a:lnTo>
                      <a:pt x="1313" y="2137"/>
                    </a:lnTo>
                    <a:lnTo>
                      <a:pt x="1317" y="2143"/>
                    </a:lnTo>
                    <a:lnTo>
                      <a:pt x="1321" y="2149"/>
                    </a:lnTo>
                    <a:lnTo>
                      <a:pt x="1326" y="2155"/>
                    </a:lnTo>
                    <a:lnTo>
                      <a:pt x="1330" y="2161"/>
                    </a:lnTo>
                    <a:lnTo>
                      <a:pt x="1334" y="2167"/>
                    </a:lnTo>
                    <a:lnTo>
                      <a:pt x="1338" y="2173"/>
                    </a:lnTo>
                    <a:lnTo>
                      <a:pt x="1342" y="2180"/>
                    </a:lnTo>
                    <a:lnTo>
                      <a:pt x="1346" y="2188"/>
                    </a:lnTo>
                    <a:lnTo>
                      <a:pt x="1349" y="2196"/>
                    </a:lnTo>
                    <a:lnTo>
                      <a:pt x="1352" y="2205"/>
                    </a:lnTo>
                    <a:lnTo>
                      <a:pt x="1349" y="2214"/>
                    </a:lnTo>
                    <a:lnTo>
                      <a:pt x="1346" y="2221"/>
                    </a:lnTo>
                    <a:lnTo>
                      <a:pt x="1344" y="2228"/>
                    </a:lnTo>
                    <a:lnTo>
                      <a:pt x="1342" y="2234"/>
                    </a:lnTo>
                    <a:lnTo>
                      <a:pt x="1340" y="2239"/>
                    </a:lnTo>
                    <a:lnTo>
                      <a:pt x="1340" y="2244"/>
                    </a:lnTo>
                    <a:lnTo>
                      <a:pt x="1340" y="2248"/>
                    </a:lnTo>
                    <a:lnTo>
                      <a:pt x="1340" y="2252"/>
                    </a:lnTo>
                    <a:lnTo>
                      <a:pt x="1340" y="2256"/>
                    </a:lnTo>
                    <a:lnTo>
                      <a:pt x="1342" y="2260"/>
                    </a:lnTo>
                    <a:lnTo>
                      <a:pt x="1344" y="2265"/>
                    </a:lnTo>
                    <a:lnTo>
                      <a:pt x="1347" y="2269"/>
                    </a:lnTo>
                    <a:lnTo>
                      <a:pt x="1350" y="2275"/>
                    </a:lnTo>
                    <a:lnTo>
                      <a:pt x="1354" y="2281"/>
                    </a:lnTo>
                    <a:lnTo>
                      <a:pt x="1359" y="2288"/>
                    </a:lnTo>
                    <a:lnTo>
                      <a:pt x="1365" y="2296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44"/>
              <p:cNvSpPr>
                <a:spLocks/>
              </p:cNvSpPr>
              <p:nvPr/>
            </p:nvSpPr>
            <p:spPr bwMode="auto">
              <a:xfrm>
                <a:off x="7718" y="7091"/>
                <a:ext cx="1988" cy="2296"/>
              </a:xfrm>
              <a:custGeom>
                <a:avLst/>
                <a:gdLst/>
                <a:ahLst/>
                <a:cxnLst>
                  <a:cxn ang="0">
                    <a:pos x="1928" y="2211"/>
                  </a:cxn>
                  <a:cxn ang="0">
                    <a:pos x="1904" y="2184"/>
                  </a:cxn>
                  <a:cxn ang="0">
                    <a:pos x="1891" y="2134"/>
                  </a:cxn>
                  <a:cxn ang="0">
                    <a:pos x="1883" y="2085"/>
                  </a:cxn>
                  <a:cxn ang="0">
                    <a:pos x="1919" y="2049"/>
                  </a:cxn>
                  <a:cxn ang="0">
                    <a:pos x="1941" y="1981"/>
                  </a:cxn>
                  <a:cxn ang="0">
                    <a:pos x="1963" y="1924"/>
                  </a:cxn>
                  <a:cxn ang="0">
                    <a:pos x="1988" y="1881"/>
                  </a:cxn>
                  <a:cxn ang="0">
                    <a:pos x="1951" y="1842"/>
                  </a:cxn>
                  <a:cxn ang="0">
                    <a:pos x="1922" y="1802"/>
                  </a:cxn>
                  <a:cxn ang="0">
                    <a:pos x="1906" y="1755"/>
                  </a:cxn>
                  <a:cxn ang="0">
                    <a:pos x="874" y="51"/>
                  </a:cxn>
                  <a:cxn ang="0">
                    <a:pos x="789" y="21"/>
                  </a:cxn>
                  <a:cxn ang="0">
                    <a:pos x="770" y="43"/>
                  </a:cxn>
                  <a:cxn ang="0">
                    <a:pos x="70" y="47"/>
                  </a:cxn>
                  <a:cxn ang="0">
                    <a:pos x="87" y="105"/>
                  </a:cxn>
                  <a:cxn ang="0">
                    <a:pos x="79" y="189"/>
                  </a:cxn>
                  <a:cxn ang="0">
                    <a:pos x="65" y="278"/>
                  </a:cxn>
                  <a:cxn ang="0">
                    <a:pos x="0" y="339"/>
                  </a:cxn>
                  <a:cxn ang="0">
                    <a:pos x="8" y="376"/>
                  </a:cxn>
                  <a:cxn ang="0">
                    <a:pos x="31" y="407"/>
                  </a:cxn>
                  <a:cxn ang="0">
                    <a:pos x="72" y="442"/>
                  </a:cxn>
                  <a:cxn ang="0">
                    <a:pos x="95" y="531"/>
                  </a:cxn>
                  <a:cxn ang="0">
                    <a:pos x="105" y="610"/>
                  </a:cxn>
                  <a:cxn ang="0">
                    <a:pos x="105" y="665"/>
                  </a:cxn>
                  <a:cxn ang="0">
                    <a:pos x="116" y="716"/>
                  </a:cxn>
                  <a:cxn ang="0">
                    <a:pos x="154" y="767"/>
                  </a:cxn>
                  <a:cxn ang="0">
                    <a:pos x="209" y="855"/>
                  </a:cxn>
                  <a:cxn ang="0">
                    <a:pos x="224" y="892"/>
                  </a:cxn>
                  <a:cxn ang="0">
                    <a:pos x="232" y="936"/>
                  </a:cxn>
                  <a:cxn ang="0">
                    <a:pos x="267" y="981"/>
                  </a:cxn>
                  <a:cxn ang="0">
                    <a:pos x="309" y="1016"/>
                  </a:cxn>
                  <a:cxn ang="0">
                    <a:pos x="336" y="1007"/>
                  </a:cxn>
                  <a:cxn ang="0">
                    <a:pos x="334" y="967"/>
                  </a:cxn>
                  <a:cxn ang="0">
                    <a:pos x="357" y="948"/>
                  </a:cxn>
                  <a:cxn ang="0">
                    <a:pos x="396" y="970"/>
                  </a:cxn>
                  <a:cxn ang="0">
                    <a:pos x="414" y="988"/>
                  </a:cxn>
                  <a:cxn ang="0">
                    <a:pos x="368" y="995"/>
                  </a:cxn>
                  <a:cxn ang="0">
                    <a:pos x="316" y="1060"/>
                  </a:cxn>
                  <a:cxn ang="0">
                    <a:pos x="326" y="1145"/>
                  </a:cxn>
                  <a:cxn ang="0">
                    <a:pos x="402" y="1221"/>
                  </a:cxn>
                  <a:cxn ang="0">
                    <a:pos x="449" y="1271"/>
                  </a:cxn>
                  <a:cxn ang="0">
                    <a:pos x="438" y="1306"/>
                  </a:cxn>
                  <a:cxn ang="0">
                    <a:pos x="436" y="1354"/>
                  </a:cxn>
                  <a:cxn ang="0">
                    <a:pos x="488" y="1455"/>
                  </a:cxn>
                  <a:cxn ang="0">
                    <a:pos x="553" y="1558"/>
                  </a:cxn>
                  <a:cxn ang="0">
                    <a:pos x="630" y="1643"/>
                  </a:cxn>
                  <a:cxn ang="0">
                    <a:pos x="659" y="1697"/>
                  </a:cxn>
                  <a:cxn ang="0">
                    <a:pos x="642" y="1769"/>
                  </a:cxn>
                  <a:cxn ang="0">
                    <a:pos x="738" y="1820"/>
                  </a:cxn>
                  <a:cxn ang="0">
                    <a:pos x="878" y="1847"/>
                  </a:cxn>
                  <a:cxn ang="0">
                    <a:pos x="931" y="1886"/>
                  </a:cxn>
                  <a:cxn ang="0">
                    <a:pos x="982" y="1939"/>
                  </a:cxn>
                  <a:cxn ang="0">
                    <a:pos x="1078" y="1959"/>
                  </a:cxn>
                  <a:cxn ang="0">
                    <a:pos x="1140" y="2008"/>
                  </a:cxn>
                  <a:cxn ang="0">
                    <a:pos x="1236" y="2040"/>
                  </a:cxn>
                  <a:cxn ang="0">
                    <a:pos x="1303" y="2107"/>
                  </a:cxn>
                  <a:cxn ang="0">
                    <a:pos x="1334" y="2167"/>
                  </a:cxn>
                  <a:cxn ang="0">
                    <a:pos x="1344" y="2228"/>
                  </a:cxn>
                  <a:cxn ang="0">
                    <a:pos x="1347" y="2269"/>
                  </a:cxn>
                </a:cxnLst>
                <a:rect l="0" t="0" r="r" b="b"/>
                <a:pathLst>
                  <a:path w="1988" h="2296">
                    <a:moveTo>
                      <a:pt x="1365" y="2296"/>
                    </a:moveTo>
                    <a:lnTo>
                      <a:pt x="1920" y="2250"/>
                    </a:lnTo>
                    <a:lnTo>
                      <a:pt x="1920" y="2250"/>
                    </a:lnTo>
                    <a:lnTo>
                      <a:pt x="1922" y="2245"/>
                    </a:lnTo>
                    <a:lnTo>
                      <a:pt x="1924" y="2239"/>
                    </a:lnTo>
                    <a:lnTo>
                      <a:pt x="1925" y="2232"/>
                    </a:lnTo>
                    <a:lnTo>
                      <a:pt x="1926" y="2225"/>
                    </a:lnTo>
                    <a:lnTo>
                      <a:pt x="1928" y="2218"/>
                    </a:lnTo>
                    <a:lnTo>
                      <a:pt x="1928" y="2211"/>
                    </a:lnTo>
                    <a:lnTo>
                      <a:pt x="1929" y="2204"/>
                    </a:lnTo>
                    <a:lnTo>
                      <a:pt x="1929" y="2198"/>
                    </a:lnTo>
                    <a:lnTo>
                      <a:pt x="1929" y="2198"/>
                    </a:lnTo>
                    <a:lnTo>
                      <a:pt x="1927" y="2196"/>
                    </a:lnTo>
                    <a:lnTo>
                      <a:pt x="1923" y="2193"/>
                    </a:lnTo>
                    <a:lnTo>
                      <a:pt x="1918" y="2191"/>
                    </a:lnTo>
                    <a:lnTo>
                      <a:pt x="1913" y="2189"/>
                    </a:lnTo>
                    <a:lnTo>
                      <a:pt x="1909" y="2186"/>
                    </a:lnTo>
                    <a:lnTo>
                      <a:pt x="1904" y="2184"/>
                    </a:lnTo>
                    <a:lnTo>
                      <a:pt x="1899" y="2183"/>
                    </a:lnTo>
                    <a:lnTo>
                      <a:pt x="1895" y="2182"/>
                    </a:lnTo>
                    <a:lnTo>
                      <a:pt x="1895" y="2182"/>
                    </a:lnTo>
                    <a:lnTo>
                      <a:pt x="1896" y="2170"/>
                    </a:lnTo>
                    <a:lnTo>
                      <a:pt x="1896" y="2159"/>
                    </a:lnTo>
                    <a:lnTo>
                      <a:pt x="1895" y="2151"/>
                    </a:lnTo>
                    <a:lnTo>
                      <a:pt x="1894" y="2144"/>
                    </a:lnTo>
                    <a:lnTo>
                      <a:pt x="1893" y="2139"/>
                    </a:lnTo>
                    <a:lnTo>
                      <a:pt x="1891" y="2134"/>
                    </a:lnTo>
                    <a:lnTo>
                      <a:pt x="1890" y="2130"/>
                    </a:lnTo>
                    <a:lnTo>
                      <a:pt x="1888" y="2127"/>
                    </a:lnTo>
                    <a:lnTo>
                      <a:pt x="1886" y="2123"/>
                    </a:lnTo>
                    <a:lnTo>
                      <a:pt x="1885" y="2119"/>
                    </a:lnTo>
                    <a:lnTo>
                      <a:pt x="1883" y="2115"/>
                    </a:lnTo>
                    <a:lnTo>
                      <a:pt x="1882" y="2109"/>
                    </a:lnTo>
                    <a:lnTo>
                      <a:pt x="1882" y="2103"/>
                    </a:lnTo>
                    <a:lnTo>
                      <a:pt x="1882" y="2095"/>
                    </a:lnTo>
                    <a:lnTo>
                      <a:pt x="1883" y="2085"/>
                    </a:lnTo>
                    <a:lnTo>
                      <a:pt x="1885" y="2072"/>
                    </a:lnTo>
                    <a:lnTo>
                      <a:pt x="1885" y="2072"/>
                    </a:lnTo>
                    <a:lnTo>
                      <a:pt x="1891" y="2066"/>
                    </a:lnTo>
                    <a:lnTo>
                      <a:pt x="1896" y="2062"/>
                    </a:lnTo>
                    <a:lnTo>
                      <a:pt x="1901" y="2059"/>
                    </a:lnTo>
                    <a:lnTo>
                      <a:pt x="1905" y="2056"/>
                    </a:lnTo>
                    <a:lnTo>
                      <a:pt x="1909" y="2054"/>
                    </a:lnTo>
                    <a:lnTo>
                      <a:pt x="1913" y="2052"/>
                    </a:lnTo>
                    <a:lnTo>
                      <a:pt x="1919" y="2049"/>
                    </a:lnTo>
                    <a:lnTo>
                      <a:pt x="1926" y="2046"/>
                    </a:lnTo>
                    <a:lnTo>
                      <a:pt x="1926" y="2046"/>
                    </a:lnTo>
                    <a:lnTo>
                      <a:pt x="1926" y="2031"/>
                    </a:lnTo>
                    <a:lnTo>
                      <a:pt x="1928" y="2019"/>
                    </a:lnTo>
                    <a:lnTo>
                      <a:pt x="1929" y="2009"/>
                    </a:lnTo>
                    <a:lnTo>
                      <a:pt x="1932" y="2000"/>
                    </a:lnTo>
                    <a:lnTo>
                      <a:pt x="1935" y="1993"/>
                    </a:lnTo>
                    <a:lnTo>
                      <a:pt x="1938" y="1987"/>
                    </a:lnTo>
                    <a:lnTo>
                      <a:pt x="1941" y="1981"/>
                    </a:lnTo>
                    <a:lnTo>
                      <a:pt x="1945" y="1976"/>
                    </a:lnTo>
                    <a:lnTo>
                      <a:pt x="1948" y="1972"/>
                    </a:lnTo>
                    <a:lnTo>
                      <a:pt x="1951" y="1967"/>
                    </a:lnTo>
                    <a:lnTo>
                      <a:pt x="1955" y="1962"/>
                    </a:lnTo>
                    <a:lnTo>
                      <a:pt x="1958" y="1956"/>
                    </a:lnTo>
                    <a:lnTo>
                      <a:pt x="1960" y="1950"/>
                    </a:lnTo>
                    <a:lnTo>
                      <a:pt x="1962" y="1943"/>
                    </a:lnTo>
                    <a:lnTo>
                      <a:pt x="1963" y="1934"/>
                    </a:lnTo>
                    <a:lnTo>
                      <a:pt x="1963" y="1924"/>
                    </a:lnTo>
                    <a:lnTo>
                      <a:pt x="1963" y="1924"/>
                    </a:lnTo>
                    <a:lnTo>
                      <a:pt x="1971" y="1922"/>
                    </a:lnTo>
                    <a:lnTo>
                      <a:pt x="1978" y="1919"/>
                    </a:lnTo>
                    <a:lnTo>
                      <a:pt x="1982" y="1913"/>
                    </a:lnTo>
                    <a:lnTo>
                      <a:pt x="1985" y="1907"/>
                    </a:lnTo>
                    <a:lnTo>
                      <a:pt x="1986" y="1900"/>
                    </a:lnTo>
                    <a:lnTo>
                      <a:pt x="1987" y="1893"/>
                    </a:lnTo>
                    <a:lnTo>
                      <a:pt x="1988" y="1887"/>
                    </a:lnTo>
                    <a:lnTo>
                      <a:pt x="1988" y="1881"/>
                    </a:lnTo>
                    <a:lnTo>
                      <a:pt x="1988" y="1881"/>
                    </a:lnTo>
                    <a:lnTo>
                      <a:pt x="1984" y="1877"/>
                    </a:lnTo>
                    <a:lnTo>
                      <a:pt x="1980" y="1873"/>
                    </a:lnTo>
                    <a:lnTo>
                      <a:pt x="1975" y="1868"/>
                    </a:lnTo>
                    <a:lnTo>
                      <a:pt x="1970" y="1864"/>
                    </a:lnTo>
                    <a:lnTo>
                      <a:pt x="1966" y="1859"/>
                    </a:lnTo>
                    <a:lnTo>
                      <a:pt x="1961" y="1853"/>
                    </a:lnTo>
                    <a:lnTo>
                      <a:pt x="1956" y="1848"/>
                    </a:lnTo>
                    <a:lnTo>
                      <a:pt x="1951" y="1842"/>
                    </a:lnTo>
                    <a:lnTo>
                      <a:pt x="1946" y="1837"/>
                    </a:lnTo>
                    <a:lnTo>
                      <a:pt x="1942" y="1831"/>
                    </a:lnTo>
                    <a:lnTo>
                      <a:pt x="1937" y="1826"/>
                    </a:lnTo>
                    <a:lnTo>
                      <a:pt x="1933" y="1821"/>
                    </a:lnTo>
                    <a:lnTo>
                      <a:pt x="1930" y="1816"/>
                    </a:lnTo>
                    <a:lnTo>
                      <a:pt x="1927" y="1811"/>
                    </a:lnTo>
                    <a:lnTo>
                      <a:pt x="1924" y="1806"/>
                    </a:lnTo>
                    <a:lnTo>
                      <a:pt x="1922" y="1802"/>
                    </a:lnTo>
                    <a:lnTo>
                      <a:pt x="1922" y="1802"/>
                    </a:lnTo>
                    <a:lnTo>
                      <a:pt x="1922" y="1798"/>
                    </a:lnTo>
                    <a:lnTo>
                      <a:pt x="1921" y="1793"/>
                    </a:lnTo>
                    <a:lnTo>
                      <a:pt x="1920" y="1788"/>
                    </a:lnTo>
                    <a:lnTo>
                      <a:pt x="1918" y="1783"/>
                    </a:lnTo>
                    <a:lnTo>
                      <a:pt x="1916" y="1777"/>
                    </a:lnTo>
                    <a:lnTo>
                      <a:pt x="1913" y="1772"/>
                    </a:lnTo>
                    <a:lnTo>
                      <a:pt x="1911" y="1766"/>
                    </a:lnTo>
                    <a:lnTo>
                      <a:pt x="1909" y="1760"/>
                    </a:lnTo>
                    <a:lnTo>
                      <a:pt x="1906" y="1755"/>
                    </a:lnTo>
                    <a:lnTo>
                      <a:pt x="1903" y="1749"/>
                    </a:lnTo>
                    <a:lnTo>
                      <a:pt x="1901" y="1744"/>
                    </a:lnTo>
                    <a:lnTo>
                      <a:pt x="1899" y="1738"/>
                    </a:lnTo>
                    <a:lnTo>
                      <a:pt x="1897" y="1733"/>
                    </a:lnTo>
                    <a:lnTo>
                      <a:pt x="1896" y="1729"/>
                    </a:lnTo>
                    <a:lnTo>
                      <a:pt x="1895" y="1725"/>
                    </a:lnTo>
                    <a:lnTo>
                      <a:pt x="1894" y="1721"/>
                    </a:lnTo>
                    <a:lnTo>
                      <a:pt x="835" y="769"/>
                    </a:lnTo>
                    <a:lnTo>
                      <a:pt x="874" y="51"/>
                    </a:lnTo>
                    <a:lnTo>
                      <a:pt x="806" y="49"/>
                    </a:lnTo>
                    <a:lnTo>
                      <a:pt x="806" y="49"/>
                    </a:lnTo>
                    <a:lnTo>
                      <a:pt x="805" y="45"/>
                    </a:lnTo>
                    <a:lnTo>
                      <a:pt x="804" y="40"/>
                    </a:lnTo>
                    <a:lnTo>
                      <a:pt x="802" y="33"/>
                    </a:lnTo>
                    <a:lnTo>
                      <a:pt x="801" y="27"/>
                    </a:lnTo>
                    <a:lnTo>
                      <a:pt x="798" y="23"/>
                    </a:lnTo>
                    <a:lnTo>
                      <a:pt x="794" y="20"/>
                    </a:lnTo>
                    <a:lnTo>
                      <a:pt x="789" y="21"/>
                    </a:lnTo>
                    <a:lnTo>
                      <a:pt x="782" y="25"/>
                    </a:lnTo>
                    <a:lnTo>
                      <a:pt x="782" y="25"/>
                    </a:lnTo>
                    <a:lnTo>
                      <a:pt x="782" y="27"/>
                    </a:lnTo>
                    <a:lnTo>
                      <a:pt x="781" y="29"/>
                    </a:lnTo>
                    <a:lnTo>
                      <a:pt x="779" y="31"/>
                    </a:lnTo>
                    <a:lnTo>
                      <a:pt x="777" y="33"/>
                    </a:lnTo>
                    <a:lnTo>
                      <a:pt x="775" y="36"/>
                    </a:lnTo>
                    <a:lnTo>
                      <a:pt x="772" y="39"/>
                    </a:lnTo>
                    <a:lnTo>
                      <a:pt x="770" y="43"/>
                    </a:lnTo>
                    <a:lnTo>
                      <a:pt x="768" y="49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78" y="10"/>
                    </a:lnTo>
                    <a:lnTo>
                      <a:pt x="75" y="18"/>
                    </a:lnTo>
                    <a:lnTo>
                      <a:pt x="72" y="27"/>
                    </a:lnTo>
                    <a:lnTo>
                      <a:pt x="71" y="34"/>
                    </a:lnTo>
                    <a:lnTo>
                      <a:pt x="70" y="41"/>
                    </a:lnTo>
                    <a:lnTo>
                      <a:pt x="70" y="47"/>
                    </a:lnTo>
                    <a:lnTo>
                      <a:pt x="71" y="53"/>
                    </a:lnTo>
                    <a:lnTo>
                      <a:pt x="72" y="59"/>
                    </a:lnTo>
                    <a:lnTo>
                      <a:pt x="74" y="65"/>
                    </a:lnTo>
                    <a:lnTo>
                      <a:pt x="75" y="71"/>
                    </a:lnTo>
                    <a:lnTo>
                      <a:pt x="78" y="77"/>
                    </a:lnTo>
                    <a:lnTo>
                      <a:pt x="80" y="83"/>
                    </a:lnTo>
                    <a:lnTo>
                      <a:pt x="82" y="90"/>
                    </a:lnTo>
                    <a:lnTo>
                      <a:pt x="85" y="98"/>
                    </a:lnTo>
                    <a:lnTo>
                      <a:pt x="87" y="105"/>
                    </a:lnTo>
                    <a:lnTo>
                      <a:pt x="89" y="114"/>
                    </a:lnTo>
                    <a:lnTo>
                      <a:pt x="89" y="114"/>
                    </a:lnTo>
                    <a:lnTo>
                      <a:pt x="88" y="127"/>
                    </a:lnTo>
                    <a:lnTo>
                      <a:pt x="88" y="139"/>
                    </a:lnTo>
                    <a:lnTo>
                      <a:pt x="86" y="150"/>
                    </a:lnTo>
                    <a:lnTo>
                      <a:pt x="85" y="160"/>
                    </a:lnTo>
                    <a:lnTo>
                      <a:pt x="83" y="170"/>
                    </a:lnTo>
                    <a:lnTo>
                      <a:pt x="81" y="180"/>
                    </a:lnTo>
                    <a:lnTo>
                      <a:pt x="79" y="189"/>
                    </a:lnTo>
                    <a:lnTo>
                      <a:pt x="77" y="198"/>
                    </a:lnTo>
                    <a:lnTo>
                      <a:pt x="75" y="207"/>
                    </a:lnTo>
                    <a:lnTo>
                      <a:pt x="72" y="216"/>
                    </a:lnTo>
                    <a:lnTo>
                      <a:pt x="71" y="224"/>
                    </a:lnTo>
                    <a:lnTo>
                      <a:pt x="68" y="234"/>
                    </a:lnTo>
                    <a:lnTo>
                      <a:pt x="67" y="244"/>
                    </a:lnTo>
                    <a:lnTo>
                      <a:pt x="66" y="255"/>
                    </a:lnTo>
                    <a:lnTo>
                      <a:pt x="65" y="266"/>
                    </a:lnTo>
                    <a:lnTo>
                      <a:pt x="65" y="278"/>
                    </a:lnTo>
                    <a:lnTo>
                      <a:pt x="65" y="278"/>
                    </a:lnTo>
                    <a:lnTo>
                      <a:pt x="58" y="285"/>
                    </a:lnTo>
                    <a:lnTo>
                      <a:pt x="50" y="293"/>
                    </a:lnTo>
                    <a:lnTo>
                      <a:pt x="41" y="300"/>
                    </a:lnTo>
                    <a:lnTo>
                      <a:pt x="32" y="309"/>
                    </a:lnTo>
                    <a:lnTo>
                      <a:pt x="23" y="316"/>
                    </a:lnTo>
                    <a:lnTo>
                      <a:pt x="15" y="324"/>
                    </a:lnTo>
                    <a:lnTo>
                      <a:pt x="7" y="332"/>
                    </a:lnTo>
                    <a:lnTo>
                      <a:pt x="0" y="339"/>
                    </a:lnTo>
                    <a:lnTo>
                      <a:pt x="0" y="339"/>
                    </a:lnTo>
                    <a:lnTo>
                      <a:pt x="0" y="344"/>
                    </a:lnTo>
                    <a:lnTo>
                      <a:pt x="0" y="349"/>
                    </a:lnTo>
                    <a:lnTo>
                      <a:pt x="1" y="353"/>
                    </a:lnTo>
                    <a:lnTo>
                      <a:pt x="2" y="358"/>
                    </a:lnTo>
                    <a:lnTo>
                      <a:pt x="3" y="363"/>
                    </a:lnTo>
                    <a:lnTo>
                      <a:pt x="5" y="367"/>
                    </a:lnTo>
                    <a:lnTo>
                      <a:pt x="6" y="371"/>
                    </a:lnTo>
                    <a:lnTo>
                      <a:pt x="8" y="376"/>
                    </a:lnTo>
                    <a:lnTo>
                      <a:pt x="10" y="380"/>
                    </a:lnTo>
                    <a:lnTo>
                      <a:pt x="13" y="384"/>
                    </a:lnTo>
                    <a:lnTo>
                      <a:pt x="15" y="388"/>
                    </a:lnTo>
                    <a:lnTo>
                      <a:pt x="18" y="392"/>
                    </a:lnTo>
                    <a:lnTo>
                      <a:pt x="21" y="396"/>
                    </a:lnTo>
                    <a:lnTo>
                      <a:pt x="24" y="400"/>
                    </a:lnTo>
                    <a:lnTo>
                      <a:pt x="27" y="404"/>
                    </a:lnTo>
                    <a:lnTo>
                      <a:pt x="31" y="407"/>
                    </a:lnTo>
                    <a:lnTo>
                      <a:pt x="31" y="407"/>
                    </a:lnTo>
                    <a:lnTo>
                      <a:pt x="33" y="421"/>
                    </a:lnTo>
                    <a:lnTo>
                      <a:pt x="36" y="428"/>
                    </a:lnTo>
                    <a:lnTo>
                      <a:pt x="40" y="430"/>
                    </a:lnTo>
                    <a:lnTo>
                      <a:pt x="44" y="430"/>
                    </a:lnTo>
                    <a:lnTo>
                      <a:pt x="48" y="430"/>
                    </a:lnTo>
                    <a:lnTo>
                      <a:pt x="55" y="430"/>
                    </a:lnTo>
                    <a:lnTo>
                      <a:pt x="63" y="433"/>
                    </a:lnTo>
                    <a:lnTo>
                      <a:pt x="72" y="442"/>
                    </a:lnTo>
                    <a:lnTo>
                      <a:pt x="72" y="442"/>
                    </a:lnTo>
                    <a:lnTo>
                      <a:pt x="72" y="456"/>
                    </a:lnTo>
                    <a:lnTo>
                      <a:pt x="74" y="468"/>
                    </a:lnTo>
                    <a:lnTo>
                      <a:pt x="76" y="479"/>
                    </a:lnTo>
                    <a:lnTo>
                      <a:pt x="78" y="489"/>
                    </a:lnTo>
                    <a:lnTo>
                      <a:pt x="81" y="499"/>
                    </a:lnTo>
                    <a:lnTo>
                      <a:pt x="85" y="507"/>
                    </a:lnTo>
                    <a:lnTo>
                      <a:pt x="88" y="515"/>
                    </a:lnTo>
                    <a:lnTo>
                      <a:pt x="92" y="524"/>
                    </a:lnTo>
                    <a:lnTo>
                      <a:pt x="95" y="531"/>
                    </a:lnTo>
                    <a:lnTo>
                      <a:pt x="98" y="540"/>
                    </a:lnTo>
                    <a:lnTo>
                      <a:pt x="101" y="548"/>
                    </a:lnTo>
                    <a:lnTo>
                      <a:pt x="104" y="558"/>
                    </a:lnTo>
                    <a:lnTo>
                      <a:pt x="105" y="568"/>
                    </a:lnTo>
                    <a:lnTo>
                      <a:pt x="107" y="579"/>
                    </a:lnTo>
                    <a:lnTo>
                      <a:pt x="107" y="591"/>
                    </a:lnTo>
                    <a:lnTo>
                      <a:pt x="106" y="606"/>
                    </a:lnTo>
                    <a:lnTo>
                      <a:pt x="106" y="606"/>
                    </a:lnTo>
                    <a:lnTo>
                      <a:pt x="105" y="610"/>
                    </a:lnTo>
                    <a:lnTo>
                      <a:pt x="105" y="616"/>
                    </a:lnTo>
                    <a:lnTo>
                      <a:pt x="105" y="621"/>
                    </a:lnTo>
                    <a:lnTo>
                      <a:pt x="105" y="627"/>
                    </a:lnTo>
                    <a:lnTo>
                      <a:pt x="104" y="633"/>
                    </a:lnTo>
                    <a:lnTo>
                      <a:pt x="104" y="639"/>
                    </a:lnTo>
                    <a:lnTo>
                      <a:pt x="104" y="646"/>
                    </a:lnTo>
                    <a:lnTo>
                      <a:pt x="104" y="652"/>
                    </a:lnTo>
                    <a:lnTo>
                      <a:pt x="104" y="658"/>
                    </a:lnTo>
                    <a:lnTo>
                      <a:pt x="105" y="665"/>
                    </a:lnTo>
                    <a:lnTo>
                      <a:pt x="105" y="671"/>
                    </a:lnTo>
                    <a:lnTo>
                      <a:pt x="107" y="677"/>
                    </a:lnTo>
                    <a:lnTo>
                      <a:pt x="109" y="682"/>
                    </a:lnTo>
                    <a:lnTo>
                      <a:pt x="111" y="688"/>
                    </a:lnTo>
                    <a:lnTo>
                      <a:pt x="113" y="693"/>
                    </a:lnTo>
                    <a:lnTo>
                      <a:pt x="117" y="697"/>
                    </a:lnTo>
                    <a:lnTo>
                      <a:pt x="117" y="697"/>
                    </a:lnTo>
                    <a:lnTo>
                      <a:pt x="116" y="707"/>
                    </a:lnTo>
                    <a:lnTo>
                      <a:pt x="116" y="716"/>
                    </a:lnTo>
                    <a:lnTo>
                      <a:pt x="118" y="724"/>
                    </a:lnTo>
                    <a:lnTo>
                      <a:pt x="121" y="730"/>
                    </a:lnTo>
                    <a:lnTo>
                      <a:pt x="125" y="736"/>
                    </a:lnTo>
                    <a:lnTo>
                      <a:pt x="129" y="742"/>
                    </a:lnTo>
                    <a:lnTo>
                      <a:pt x="134" y="747"/>
                    </a:lnTo>
                    <a:lnTo>
                      <a:pt x="139" y="751"/>
                    </a:lnTo>
                    <a:lnTo>
                      <a:pt x="144" y="756"/>
                    </a:lnTo>
                    <a:lnTo>
                      <a:pt x="149" y="761"/>
                    </a:lnTo>
                    <a:lnTo>
                      <a:pt x="154" y="767"/>
                    </a:lnTo>
                    <a:lnTo>
                      <a:pt x="159" y="773"/>
                    </a:lnTo>
                    <a:lnTo>
                      <a:pt x="163" y="780"/>
                    </a:lnTo>
                    <a:lnTo>
                      <a:pt x="165" y="788"/>
                    </a:lnTo>
                    <a:lnTo>
                      <a:pt x="167" y="797"/>
                    </a:lnTo>
                    <a:lnTo>
                      <a:pt x="168" y="808"/>
                    </a:lnTo>
                    <a:lnTo>
                      <a:pt x="209" y="838"/>
                    </a:lnTo>
                    <a:lnTo>
                      <a:pt x="209" y="838"/>
                    </a:lnTo>
                    <a:lnTo>
                      <a:pt x="209" y="847"/>
                    </a:lnTo>
                    <a:lnTo>
                      <a:pt x="209" y="855"/>
                    </a:lnTo>
                    <a:lnTo>
                      <a:pt x="210" y="861"/>
                    </a:lnTo>
                    <a:lnTo>
                      <a:pt x="211" y="866"/>
                    </a:lnTo>
                    <a:lnTo>
                      <a:pt x="213" y="871"/>
                    </a:lnTo>
                    <a:lnTo>
                      <a:pt x="214" y="875"/>
                    </a:lnTo>
                    <a:lnTo>
                      <a:pt x="215" y="879"/>
                    </a:lnTo>
                    <a:lnTo>
                      <a:pt x="217" y="883"/>
                    </a:lnTo>
                    <a:lnTo>
                      <a:pt x="219" y="886"/>
                    </a:lnTo>
                    <a:lnTo>
                      <a:pt x="221" y="889"/>
                    </a:lnTo>
                    <a:lnTo>
                      <a:pt x="224" y="892"/>
                    </a:lnTo>
                    <a:lnTo>
                      <a:pt x="226" y="895"/>
                    </a:lnTo>
                    <a:lnTo>
                      <a:pt x="228" y="899"/>
                    </a:lnTo>
                    <a:lnTo>
                      <a:pt x="231" y="903"/>
                    </a:lnTo>
                    <a:lnTo>
                      <a:pt x="234" y="908"/>
                    </a:lnTo>
                    <a:lnTo>
                      <a:pt x="236" y="914"/>
                    </a:lnTo>
                    <a:lnTo>
                      <a:pt x="236" y="914"/>
                    </a:lnTo>
                    <a:lnTo>
                      <a:pt x="235" y="921"/>
                    </a:lnTo>
                    <a:lnTo>
                      <a:pt x="233" y="929"/>
                    </a:lnTo>
                    <a:lnTo>
                      <a:pt x="232" y="936"/>
                    </a:lnTo>
                    <a:lnTo>
                      <a:pt x="230" y="942"/>
                    </a:lnTo>
                    <a:lnTo>
                      <a:pt x="229" y="949"/>
                    </a:lnTo>
                    <a:lnTo>
                      <a:pt x="230" y="955"/>
                    </a:lnTo>
                    <a:lnTo>
                      <a:pt x="232" y="962"/>
                    </a:lnTo>
                    <a:lnTo>
                      <a:pt x="236" y="967"/>
                    </a:lnTo>
                    <a:lnTo>
                      <a:pt x="236" y="967"/>
                    </a:lnTo>
                    <a:lnTo>
                      <a:pt x="250" y="974"/>
                    </a:lnTo>
                    <a:lnTo>
                      <a:pt x="260" y="978"/>
                    </a:lnTo>
                    <a:lnTo>
                      <a:pt x="267" y="981"/>
                    </a:lnTo>
                    <a:lnTo>
                      <a:pt x="273" y="985"/>
                    </a:lnTo>
                    <a:lnTo>
                      <a:pt x="278" y="988"/>
                    </a:lnTo>
                    <a:lnTo>
                      <a:pt x="283" y="993"/>
                    </a:lnTo>
                    <a:lnTo>
                      <a:pt x="290" y="1000"/>
                    </a:lnTo>
                    <a:lnTo>
                      <a:pt x="298" y="1009"/>
                    </a:lnTo>
                    <a:lnTo>
                      <a:pt x="298" y="1009"/>
                    </a:lnTo>
                    <a:lnTo>
                      <a:pt x="300" y="1011"/>
                    </a:lnTo>
                    <a:lnTo>
                      <a:pt x="304" y="1013"/>
                    </a:lnTo>
                    <a:lnTo>
                      <a:pt x="309" y="1016"/>
                    </a:lnTo>
                    <a:lnTo>
                      <a:pt x="315" y="1018"/>
                    </a:lnTo>
                    <a:lnTo>
                      <a:pt x="322" y="1020"/>
                    </a:lnTo>
                    <a:lnTo>
                      <a:pt x="328" y="1022"/>
                    </a:lnTo>
                    <a:lnTo>
                      <a:pt x="333" y="1024"/>
                    </a:lnTo>
                    <a:lnTo>
                      <a:pt x="336" y="1024"/>
                    </a:lnTo>
                    <a:lnTo>
                      <a:pt x="336" y="1024"/>
                    </a:lnTo>
                    <a:lnTo>
                      <a:pt x="336" y="1018"/>
                    </a:lnTo>
                    <a:lnTo>
                      <a:pt x="336" y="1013"/>
                    </a:lnTo>
                    <a:lnTo>
                      <a:pt x="336" y="1007"/>
                    </a:lnTo>
                    <a:lnTo>
                      <a:pt x="335" y="1003"/>
                    </a:lnTo>
                    <a:lnTo>
                      <a:pt x="335" y="998"/>
                    </a:lnTo>
                    <a:lnTo>
                      <a:pt x="335" y="994"/>
                    </a:lnTo>
                    <a:lnTo>
                      <a:pt x="334" y="990"/>
                    </a:lnTo>
                    <a:lnTo>
                      <a:pt x="334" y="985"/>
                    </a:lnTo>
                    <a:lnTo>
                      <a:pt x="334" y="981"/>
                    </a:lnTo>
                    <a:lnTo>
                      <a:pt x="333" y="977"/>
                    </a:lnTo>
                    <a:lnTo>
                      <a:pt x="333" y="972"/>
                    </a:lnTo>
                    <a:lnTo>
                      <a:pt x="334" y="967"/>
                    </a:lnTo>
                    <a:lnTo>
                      <a:pt x="334" y="962"/>
                    </a:lnTo>
                    <a:lnTo>
                      <a:pt x="334" y="955"/>
                    </a:lnTo>
                    <a:lnTo>
                      <a:pt x="335" y="949"/>
                    </a:lnTo>
                    <a:lnTo>
                      <a:pt x="336" y="941"/>
                    </a:lnTo>
                    <a:lnTo>
                      <a:pt x="336" y="941"/>
                    </a:lnTo>
                    <a:lnTo>
                      <a:pt x="343" y="941"/>
                    </a:lnTo>
                    <a:lnTo>
                      <a:pt x="348" y="942"/>
                    </a:lnTo>
                    <a:lnTo>
                      <a:pt x="353" y="944"/>
                    </a:lnTo>
                    <a:lnTo>
                      <a:pt x="357" y="948"/>
                    </a:lnTo>
                    <a:lnTo>
                      <a:pt x="361" y="951"/>
                    </a:lnTo>
                    <a:lnTo>
                      <a:pt x="364" y="956"/>
                    </a:lnTo>
                    <a:lnTo>
                      <a:pt x="367" y="961"/>
                    </a:lnTo>
                    <a:lnTo>
                      <a:pt x="371" y="967"/>
                    </a:lnTo>
                    <a:lnTo>
                      <a:pt x="371" y="967"/>
                    </a:lnTo>
                    <a:lnTo>
                      <a:pt x="377" y="967"/>
                    </a:lnTo>
                    <a:lnTo>
                      <a:pt x="383" y="968"/>
                    </a:lnTo>
                    <a:lnTo>
                      <a:pt x="390" y="969"/>
                    </a:lnTo>
                    <a:lnTo>
                      <a:pt x="396" y="970"/>
                    </a:lnTo>
                    <a:lnTo>
                      <a:pt x="402" y="971"/>
                    </a:lnTo>
                    <a:lnTo>
                      <a:pt x="409" y="972"/>
                    </a:lnTo>
                    <a:lnTo>
                      <a:pt x="415" y="974"/>
                    </a:lnTo>
                    <a:lnTo>
                      <a:pt x="422" y="975"/>
                    </a:lnTo>
                    <a:lnTo>
                      <a:pt x="422" y="990"/>
                    </a:lnTo>
                    <a:lnTo>
                      <a:pt x="422" y="990"/>
                    </a:lnTo>
                    <a:lnTo>
                      <a:pt x="419" y="990"/>
                    </a:lnTo>
                    <a:lnTo>
                      <a:pt x="417" y="989"/>
                    </a:lnTo>
                    <a:lnTo>
                      <a:pt x="414" y="988"/>
                    </a:lnTo>
                    <a:lnTo>
                      <a:pt x="412" y="986"/>
                    </a:lnTo>
                    <a:lnTo>
                      <a:pt x="410" y="984"/>
                    </a:lnTo>
                    <a:lnTo>
                      <a:pt x="408" y="982"/>
                    </a:lnTo>
                    <a:lnTo>
                      <a:pt x="406" y="981"/>
                    </a:lnTo>
                    <a:lnTo>
                      <a:pt x="405" y="979"/>
                    </a:lnTo>
                    <a:lnTo>
                      <a:pt x="371" y="986"/>
                    </a:lnTo>
                    <a:lnTo>
                      <a:pt x="371" y="986"/>
                    </a:lnTo>
                    <a:lnTo>
                      <a:pt x="369" y="991"/>
                    </a:lnTo>
                    <a:lnTo>
                      <a:pt x="368" y="995"/>
                    </a:lnTo>
                    <a:lnTo>
                      <a:pt x="367" y="999"/>
                    </a:lnTo>
                    <a:lnTo>
                      <a:pt x="366" y="1004"/>
                    </a:lnTo>
                    <a:lnTo>
                      <a:pt x="365" y="1009"/>
                    </a:lnTo>
                    <a:lnTo>
                      <a:pt x="364" y="1014"/>
                    </a:lnTo>
                    <a:lnTo>
                      <a:pt x="363" y="1019"/>
                    </a:lnTo>
                    <a:lnTo>
                      <a:pt x="363" y="1024"/>
                    </a:lnTo>
                    <a:lnTo>
                      <a:pt x="322" y="1047"/>
                    </a:lnTo>
                    <a:lnTo>
                      <a:pt x="322" y="1047"/>
                    </a:lnTo>
                    <a:lnTo>
                      <a:pt x="316" y="1060"/>
                    </a:lnTo>
                    <a:lnTo>
                      <a:pt x="311" y="1072"/>
                    </a:lnTo>
                    <a:lnTo>
                      <a:pt x="308" y="1082"/>
                    </a:lnTo>
                    <a:lnTo>
                      <a:pt x="306" y="1092"/>
                    </a:lnTo>
                    <a:lnTo>
                      <a:pt x="306" y="1101"/>
                    </a:lnTo>
                    <a:lnTo>
                      <a:pt x="308" y="1110"/>
                    </a:lnTo>
                    <a:lnTo>
                      <a:pt x="311" y="1118"/>
                    </a:lnTo>
                    <a:lnTo>
                      <a:pt x="315" y="1127"/>
                    </a:lnTo>
                    <a:lnTo>
                      <a:pt x="320" y="1136"/>
                    </a:lnTo>
                    <a:lnTo>
                      <a:pt x="326" y="1145"/>
                    </a:lnTo>
                    <a:lnTo>
                      <a:pt x="333" y="1155"/>
                    </a:lnTo>
                    <a:lnTo>
                      <a:pt x="341" y="1165"/>
                    </a:lnTo>
                    <a:lnTo>
                      <a:pt x="350" y="1176"/>
                    </a:lnTo>
                    <a:lnTo>
                      <a:pt x="359" y="1189"/>
                    </a:lnTo>
                    <a:lnTo>
                      <a:pt x="370" y="1203"/>
                    </a:lnTo>
                    <a:lnTo>
                      <a:pt x="381" y="1219"/>
                    </a:lnTo>
                    <a:lnTo>
                      <a:pt x="381" y="1219"/>
                    </a:lnTo>
                    <a:lnTo>
                      <a:pt x="393" y="1219"/>
                    </a:lnTo>
                    <a:lnTo>
                      <a:pt x="402" y="1221"/>
                    </a:lnTo>
                    <a:lnTo>
                      <a:pt x="409" y="1224"/>
                    </a:lnTo>
                    <a:lnTo>
                      <a:pt x="415" y="1228"/>
                    </a:lnTo>
                    <a:lnTo>
                      <a:pt x="421" y="1233"/>
                    </a:lnTo>
                    <a:lnTo>
                      <a:pt x="428" y="1239"/>
                    </a:lnTo>
                    <a:lnTo>
                      <a:pt x="437" y="1248"/>
                    </a:lnTo>
                    <a:lnTo>
                      <a:pt x="449" y="1257"/>
                    </a:lnTo>
                    <a:lnTo>
                      <a:pt x="449" y="1257"/>
                    </a:lnTo>
                    <a:lnTo>
                      <a:pt x="449" y="1264"/>
                    </a:lnTo>
                    <a:lnTo>
                      <a:pt x="449" y="1271"/>
                    </a:lnTo>
                    <a:lnTo>
                      <a:pt x="449" y="1276"/>
                    </a:lnTo>
                    <a:lnTo>
                      <a:pt x="448" y="1281"/>
                    </a:lnTo>
                    <a:lnTo>
                      <a:pt x="448" y="1285"/>
                    </a:lnTo>
                    <a:lnTo>
                      <a:pt x="447" y="1289"/>
                    </a:lnTo>
                    <a:lnTo>
                      <a:pt x="446" y="1293"/>
                    </a:lnTo>
                    <a:lnTo>
                      <a:pt x="444" y="1296"/>
                    </a:lnTo>
                    <a:lnTo>
                      <a:pt x="443" y="1300"/>
                    </a:lnTo>
                    <a:lnTo>
                      <a:pt x="440" y="1303"/>
                    </a:lnTo>
                    <a:lnTo>
                      <a:pt x="438" y="1306"/>
                    </a:lnTo>
                    <a:lnTo>
                      <a:pt x="436" y="1309"/>
                    </a:lnTo>
                    <a:lnTo>
                      <a:pt x="433" y="1313"/>
                    </a:lnTo>
                    <a:lnTo>
                      <a:pt x="430" y="1317"/>
                    </a:lnTo>
                    <a:lnTo>
                      <a:pt x="426" y="1321"/>
                    </a:lnTo>
                    <a:lnTo>
                      <a:pt x="422" y="1326"/>
                    </a:lnTo>
                    <a:lnTo>
                      <a:pt x="422" y="1326"/>
                    </a:lnTo>
                    <a:lnTo>
                      <a:pt x="426" y="1335"/>
                    </a:lnTo>
                    <a:lnTo>
                      <a:pt x="431" y="1344"/>
                    </a:lnTo>
                    <a:lnTo>
                      <a:pt x="436" y="1354"/>
                    </a:lnTo>
                    <a:lnTo>
                      <a:pt x="441" y="1365"/>
                    </a:lnTo>
                    <a:lnTo>
                      <a:pt x="447" y="1375"/>
                    </a:lnTo>
                    <a:lnTo>
                      <a:pt x="452" y="1386"/>
                    </a:lnTo>
                    <a:lnTo>
                      <a:pt x="458" y="1397"/>
                    </a:lnTo>
                    <a:lnTo>
                      <a:pt x="463" y="1408"/>
                    </a:lnTo>
                    <a:lnTo>
                      <a:pt x="470" y="1420"/>
                    </a:lnTo>
                    <a:lnTo>
                      <a:pt x="476" y="1431"/>
                    </a:lnTo>
                    <a:lnTo>
                      <a:pt x="482" y="1443"/>
                    </a:lnTo>
                    <a:lnTo>
                      <a:pt x="488" y="1455"/>
                    </a:lnTo>
                    <a:lnTo>
                      <a:pt x="495" y="1467"/>
                    </a:lnTo>
                    <a:lnTo>
                      <a:pt x="502" y="1478"/>
                    </a:lnTo>
                    <a:lnTo>
                      <a:pt x="509" y="1490"/>
                    </a:lnTo>
                    <a:lnTo>
                      <a:pt x="516" y="1501"/>
                    </a:lnTo>
                    <a:lnTo>
                      <a:pt x="523" y="1513"/>
                    </a:lnTo>
                    <a:lnTo>
                      <a:pt x="530" y="1525"/>
                    </a:lnTo>
                    <a:lnTo>
                      <a:pt x="538" y="1536"/>
                    </a:lnTo>
                    <a:lnTo>
                      <a:pt x="545" y="1547"/>
                    </a:lnTo>
                    <a:lnTo>
                      <a:pt x="553" y="1558"/>
                    </a:lnTo>
                    <a:lnTo>
                      <a:pt x="561" y="1569"/>
                    </a:lnTo>
                    <a:lnTo>
                      <a:pt x="569" y="1580"/>
                    </a:lnTo>
                    <a:lnTo>
                      <a:pt x="578" y="1590"/>
                    </a:lnTo>
                    <a:lnTo>
                      <a:pt x="586" y="1599"/>
                    </a:lnTo>
                    <a:lnTo>
                      <a:pt x="594" y="1609"/>
                    </a:lnTo>
                    <a:lnTo>
                      <a:pt x="603" y="1618"/>
                    </a:lnTo>
                    <a:lnTo>
                      <a:pt x="612" y="1627"/>
                    </a:lnTo>
                    <a:lnTo>
                      <a:pt x="621" y="1635"/>
                    </a:lnTo>
                    <a:lnTo>
                      <a:pt x="630" y="1643"/>
                    </a:lnTo>
                    <a:lnTo>
                      <a:pt x="639" y="1650"/>
                    </a:lnTo>
                    <a:lnTo>
                      <a:pt x="648" y="1657"/>
                    </a:lnTo>
                    <a:lnTo>
                      <a:pt x="648" y="1657"/>
                    </a:lnTo>
                    <a:lnTo>
                      <a:pt x="652" y="1662"/>
                    </a:lnTo>
                    <a:lnTo>
                      <a:pt x="655" y="1668"/>
                    </a:lnTo>
                    <a:lnTo>
                      <a:pt x="657" y="1674"/>
                    </a:lnTo>
                    <a:lnTo>
                      <a:pt x="658" y="1681"/>
                    </a:lnTo>
                    <a:lnTo>
                      <a:pt x="659" y="1689"/>
                    </a:lnTo>
                    <a:lnTo>
                      <a:pt x="659" y="1697"/>
                    </a:lnTo>
                    <a:lnTo>
                      <a:pt x="659" y="1706"/>
                    </a:lnTo>
                    <a:lnTo>
                      <a:pt x="658" y="1714"/>
                    </a:lnTo>
                    <a:lnTo>
                      <a:pt x="657" y="1723"/>
                    </a:lnTo>
                    <a:lnTo>
                      <a:pt x="655" y="1732"/>
                    </a:lnTo>
                    <a:lnTo>
                      <a:pt x="653" y="1740"/>
                    </a:lnTo>
                    <a:lnTo>
                      <a:pt x="651" y="1748"/>
                    </a:lnTo>
                    <a:lnTo>
                      <a:pt x="648" y="1756"/>
                    </a:lnTo>
                    <a:lnTo>
                      <a:pt x="645" y="1763"/>
                    </a:lnTo>
                    <a:lnTo>
                      <a:pt x="642" y="1769"/>
                    </a:lnTo>
                    <a:lnTo>
                      <a:pt x="638" y="1775"/>
                    </a:lnTo>
                    <a:lnTo>
                      <a:pt x="638" y="1775"/>
                    </a:lnTo>
                    <a:lnTo>
                      <a:pt x="651" y="1782"/>
                    </a:lnTo>
                    <a:lnTo>
                      <a:pt x="665" y="1789"/>
                    </a:lnTo>
                    <a:lnTo>
                      <a:pt x="679" y="1796"/>
                    </a:lnTo>
                    <a:lnTo>
                      <a:pt x="694" y="1803"/>
                    </a:lnTo>
                    <a:lnTo>
                      <a:pt x="708" y="1809"/>
                    </a:lnTo>
                    <a:lnTo>
                      <a:pt x="723" y="1815"/>
                    </a:lnTo>
                    <a:lnTo>
                      <a:pt x="738" y="1820"/>
                    </a:lnTo>
                    <a:lnTo>
                      <a:pt x="753" y="1826"/>
                    </a:lnTo>
                    <a:lnTo>
                      <a:pt x="768" y="1830"/>
                    </a:lnTo>
                    <a:lnTo>
                      <a:pt x="783" y="1835"/>
                    </a:lnTo>
                    <a:lnTo>
                      <a:pt x="799" y="1838"/>
                    </a:lnTo>
                    <a:lnTo>
                      <a:pt x="815" y="1842"/>
                    </a:lnTo>
                    <a:lnTo>
                      <a:pt x="831" y="1844"/>
                    </a:lnTo>
                    <a:lnTo>
                      <a:pt x="847" y="1846"/>
                    </a:lnTo>
                    <a:lnTo>
                      <a:pt x="863" y="1847"/>
                    </a:lnTo>
                    <a:lnTo>
                      <a:pt x="878" y="1847"/>
                    </a:lnTo>
                    <a:lnTo>
                      <a:pt x="878" y="1847"/>
                    </a:lnTo>
                    <a:lnTo>
                      <a:pt x="890" y="1854"/>
                    </a:lnTo>
                    <a:lnTo>
                      <a:pt x="898" y="1860"/>
                    </a:lnTo>
                    <a:lnTo>
                      <a:pt x="906" y="1865"/>
                    </a:lnTo>
                    <a:lnTo>
                      <a:pt x="913" y="1870"/>
                    </a:lnTo>
                    <a:lnTo>
                      <a:pt x="918" y="1874"/>
                    </a:lnTo>
                    <a:lnTo>
                      <a:pt x="923" y="1878"/>
                    </a:lnTo>
                    <a:lnTo>
                      <a:pt x="927" y="1882"/>
                    </a:lnTo>
                    <a:lnTo>
                      <a:pt x="931" y="1886"/>
                    </a:lnTo>
                    <a:lnTo>
                      <a:pt x="935" y="1890"/>
                    </a:lnTo>
                    <a:lnTo>
                      <a:pt x="939" y="1895"/>
                    </a:lnTo>
                    <a:lnTo>
                      <a:pt x="944" y="1900"/>
                    </a:lnTo>
                    <a:lnTo>
                      <a:pt x="949" y="1905"/>
                    </a:lnTo>
                    <a:lnTo>
                      <a:pt x="955" y="1912"/>
                    </a:lnTo>
                    <a:lnTo>
                      <a:pt x="962" y="1920"/>
                    </a:lnTo>
                    <a:lnTo>
                      <a:pt x="971" y="1929"/>
                    </a:lnTo>
                    <a:lnTo>
                      <a:pt x="982" y="1939"/>
                    </a:lnTo>
                    <a:lnTo>
                      <a:pt x="982" y="1939"/>
                    </a:lnTo>
                    <a:lnTo>
                      <a:pt x="990" y="1938"/>
                    </a:lnTo>
                    <a:lnTo>
                      <a:pt x="999" y="1939"/>
                    </a:lnTo>
                    <a:lnTo>
                      <a:pt x="1010" y="1939"/>
                    </a:lnTo>
                    <a:lnTo>
                      <a:pt x="1021" y="1942"/>
                    </a:lnTo>
                    <a:lnTo>
                      <a:pt x="1032" y="1944"/>
                    </a:lnTo>
                    <a:lnTo>
                      <a:pt x="1044" y="1947"/>
                    </a:lnTo>
                    <a:lnTo>
                      <a:pt x="1055" y="1950"/>
                    </a:lnTo>
                    <a:lnTo>
                      <a:pt x="1067" y="1955"/>
                    </a:lnTo>
                    <a:lnTo>
                      <a:pt x="1078" y="1959"/>
                    </a:lnTo>
                    <a:lnTo>
                      <a:pt x="1089" y="1965"/>
                    </a:lnTo>
                    <a:lnTo>
                      <a:pt x="1099" y="1971"/>
                    </a:lnTo>
                    <a:lnTo>
                      <a:pt x="1108" y="1977"/>
                    </a:lnTo>
                    <a:lnTo>
                      <a:pt x="1117" y="1984"/>
                    </a:lnTo>
                    <a:lnTo>
                      <a:pt x="1123" y="1992"/>
                    </a:lnTo>
                    <a:lnTo>
                      <a:pt x="1128" y="1999"/>
                    </a:lnTo>
                    <a:lnTo>
                      <a:pt x="1132" y="2007"/>
                    </a:lnTo>
                    <a:lnTo>
                      <a:pt x="1132" y="2007"/>
                    </a:lnTo>
                    <a:lnTo>
                      <a:pt x="1140" y="2008"/>
                    </a:lnTo>
                    <a:lnTo>
                      <a:pt x="1147" y="2009"/>
                    </a:lnTo>
                    <a:lnTo>
                      <a:pt x="1157" y="2010"/>
                    </a:lnTo>
                    <a:lnTo>
                      <a:pt x="1167" y="2013"/>
                    </a:lnTo>
                    <a:lnTo>
                      <a:pt x="1178" y="2016"/>
                    </a:lnTo>
                    <a:lnTo>
                      <a:pt x="1189" y="2019"/>
                    </a:lnTo>
                    <a:lnTo>
                      <a:pt x="1201" y="2024"/>
                    </a:lnTo>
                    <a:lnTo>
                      <a:pt x="1213" y="2028"/>
                    </a:lnTo>
                    <a:lnTo>
                      <a:pt x="1224" y="2034"/>
                    </a:lnTo>
                    <a:lnTo>
                      <a:pt x="1236" y="2040"/>
                    </a:lnTo>
                    <a:lnTo>
                      <a:pt x="1249" y="2046"/>
                    </a:lnTo>
                    <a:lnTo>
                      <a:pt x="1260" y="2053"/>
                    </a:lnTo>
                    <a:lnTo>
                      <a:pt x="1271" y="2061"/>
                    </a:lnTo>
                    <a:lnTo>
                      <a:pt x="1282" y="2070"/>
                    </a:lnTo>
                    <a:lnTo>
                      <a:pt x="1292" y="2078"/>
                    </a:lnTo>
                    <a:lnTo>
                      <a:pt x="1301" y="2087"/>
                    </a:lnTo>
                    <a:lnTo>
                      <a:pt x="1301" y="2087"/>
                    </a:lnTo>
                    <a:lnTo>
                      <a:pt x="1301" y="2098"/>
                    </a:lnTo>
                    <a:lnTo>
                      <a:pt x="1303" y="2107"/>
                    </a:lnTo>
                    <a:lnTo>
                      <a:pt x="1305" y="2116"/>
                    </a:lnTo>
                    <a:lnTo>
                      <a:pt x="1307" y="2124"/>
                    </a:lnTo>
                    <a:lnTo>
                      <a:pt x="1310" y="2130"/>
                    </a:lnTo>
                    <a:lnTo>
                      <a:pt x="1313" y="2137"/>
                    </a:lnTo>
                    <a:lnTo>
                      <a:pt x="1317" y="2143"/>
                    </a:lnTo>
                    <a:lnTo>
                      <a:pt x="1321" y="2149"/>
                    </a:lnTo>
                    <a:lnTo>
                      <a:pt x="1326" y="2155"/>
                    </a:lnTo>
                    <a:lnTo>
                      <a:pt x="1330" y="2161"/>
                    </a:lnTo>
                    <a:lnTo>
                      <a:pt x="1334" y="2167"/>
                    </a:lnTo>
                    <a:lnTo>
                      <a:pt x="1338" y="2173"/>
                    </a:lnTo>
                    <a:lnTo>
                      <a:pt x="1342" y="2180"/>
                    </a:lnTo>
                    <a:lnTo>
                      <a:pt x="1346" y="2188"/>
                    </a:lnTo>
                    <a:lnTo>
                      <a:pt x="1349" y="2196"/>
                    </a:lnTo>
                    <a:lnTo>
                      <a:pt x="1352" y="2205"/>
                    </a:lnTo>
                    <a:lnTo>
                      <a:pt x="1352" y="2205"/>
                    </a:lnTo>
                    <a:lnTo>
                      <a:pt x="1349" y="2214"/>
                    </a:lnTo>
                    <a:lnTo>
                      <a:pt x="1346" y="2221"/>
                    </a:lnTo>
                    <a:lnTo>
                      <a:pt x="1344" y="2228"/>
                    </a:lnTo>
                    <a:lnTo>
                      <a:pt x="1342" y="2234"/>
                    </a:lnTo>
                    <a:lnTo>
                      <a:pt x="1340" y="2239"/>
                    </a:lnTo>
                    <a:lnTo>
                      <a:pt x="1340" y="2244"/>
                    </a:lnTo>
                    <a:lnTo>
                      <a:pt x="1340" y="2248"/>
                    </a:lnTo>
                    <a:lnTo>
                      <a:pt x="1340" y="2252"/>
                    </a:lnTo>
                    <a:lnTo>
                      <a:pt x="1340" y="2256"/>
                    </a:lnTo>
                    <a:lnTo>
                      <a:pt x="1342" y="2260"/>
                    </a:lnTo>
                    <a:lnTo>
                      <a:pt x="1344" y="2265"/>
                    </a:lnTo>
                    <a:lnTo>
                      <a:pt x="1347" y="2269"/>
                    </a:lnTo>
                    <a:lnTo>
                      <a:pt x="1350" y="2275"/>
                    </a:lnTo>
                    <a:lnTo>
                      <a:pt x="1354" y="2281"/>
                    </a:lnTo>
                    <a:lnTo>
                      <a:pt x="1359" y="2288"/>
                    </a:lnTo>
                    <a:lnTo>
                      <a:pt x="1365" y="229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" name="Rectangle 45"/>
            <p:cNvSpPr>
              <a:spLocks noChangeArrowheads="1"/>
            </p:cNvSpPr>
            <p:nvPr/>
          </p:nvSpPr>
          <p:spPr bwMode="auto">
            <a:xfrm>
              <a:off x="7575" y="6946"/>
              <a:ext cx="2272" cy="2583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46"/>
            <p:cNvSpPr>
              <a:spLocks noChangeArrowheads="1"/>
            </p:cNvSpPr>
            <p:nvPr/>
          </p:nvSpPr>
          <p:spPr bwMode="auto">
            <a:xfrm>
              <a:off x="9124" y="7395"/>
              <a:ext cx="474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Lake </a:t>
              </a:r>
              <a:endParaRPr lang="en-US"/>
            </a:p>
          </p:txBody>
        </p:sp>
        <p:sp>
          <p:nvSpPr>
            <p:cNvPr id="43" name="Rectangle 47"/>
            <p:cNvSpPr>
              <a:spLocks noChangeArrowheads="1"/>
            </p:cNvSpPr>
            <p:nvPr/>
          </p:nvSpPr>
          <p:spPr bwMode="auto">
            <a:xfrm>
              <a:off x="8920" y="7596"/>
              <a:ext cx="897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Berryessa</a:t>
              </a:r>
              <a:endParaRPr lang="en-US"/>
            </a:p>
          </p:txBody>
        </p:sp>
        <p:sp>
          <p:nvSpPr>
            <p:cNvPr id="44" name="Freeform 48"/>
            <p:cNvSpPr>
              <a:spLocks noEditPoints="1"/>
            </p:cNvSpPr>
            <p:nvPr/>
          </p:nvSpPr>
          <p:spPr bwMode="auto">
            <a:xfrm>
              <a:off x="8195" y="7505"/>
              <a:ext cx="758" cy="302"/>
            </a:xfrm>
            <a:custGeom>
              <a:avLst/>
              <a:gdLst/>
              <a:ahLst/>
              <a:cxnLst>
                <a:cxn ang="0">
                  <a:pos x="2528" y="17"/>
                </a:cxn>
                <a:cxn ang="0">
                  <a:pos x="563" y="776"/>
                </a:cxn>
                <a:cxn ang="0">
                  <a:pos x="552" y="771"/>
                </a:cxn>
                <a:cxn ang="0">
                  <a:pos x="557" y="761"/>
                </a:cxn>
                <a:cxn ang="0">
                  <a:pos x="2522" y="2"/>
                </a:cxn>
                <a:cxn ang="0">
                  <a:pos x="2533" y="6"/>
                </a:cxn>
                <a:cxn ang="0">
                  <a:pos x="2528" y="17"/>
                </a:cxn>
                <a:cxn ang="0">
                  <a:pos x="670" y="869"/>
                </a:cxn>
                <a:cxn ang="0">
                  <a:pos x="0" y="984"/>
                </a:cxn>
                <a:cxn ang="0">
                  <a:pos x="574" y="620"/>
                </a:cxn>
                <a:cxn ang="0">
                  <a:pos x="670" y="869"/>
                </a:cxn>
              </a:cxnLst>
              <a:rect l="0" t="0" r="r" b="b"/>
              <a:pathLst>
                <a:path w="2535" h="984">
                  <a:moveTo>
                    <a:pt x="2528" y="17"/>
                  </a:moveTo>
                  <a:lnTo>
                    <a:pt x="563" y="776"/>
                  </a:lnTo>
                  <a:cubicBezTo>
                    <a:pt x="559" y="778"/>
                    <a:pt x="554" y="776"/>
                    <a:pt x="552" y="771"/>
                  </a:cubicBezTo>
                  <a:cubicBezTo>
                    <a:pt x="551" y="767"/>
                    <a:pt x="553" y="762"/>
                    <a:pt x="557" y="761"/>
                  </a:cubicBezTo>
                  <a:lnTo>
                    <a:pt x="2522" y="2"/>
                  </a:lnTo>
                  <a:cubicBezTo>
                    <a:pt x="2527" y="0"/>
                    <a:pt x="2532" y="2"/>
                    <a:pt x="2533" y="6"/>
                  </a:cubicBezTo>
                  <a:cubicBezTo>
                    <a:pt x="2535" y="11"/>
                    <a:pt x="2533" y="16"/>
                    <a:pt x="2528" y="17"/>
                  </a:cubicBezTo>
                  <a:close/>
                  <a:moveTo>
                    <a:pt x="670" y="869"/>
                  </a:moveTo>
                  <a:lnTo>
                    <a:pt x="0" y="984"/>
                  </a:lnTo>
                  <a:lnTo>
                    <a:pt x="574" y="620"/>
                  </a:lnTo>
                  <a:lnTo>
                    <a:pt x="670" y="869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" name="Group 49"/>
            <p:cNvGrpSpPr>
              <a:grpSpLocks/>
            </p:cNvGrpSpPr>
            <p:nvPr/>
          </p:nvGrpSpPr>
          <p:grpSpPr bwMode="auto">
            <a:xfrm>
              <a:off x="8053" y="7807"/>
              <a:ext cx="120" cy="123"/>
              <a:chOff x="8053" y="7807"/>
              <a:chExt cx="120" cy="123"/>
            </a:xfrm>
          </p:grpSpPr>
          <p:sp>
            <p:nvSpPr>
              <p:cNvPr id="58" name="Rectangle 50"/>
              <p:cNvSpPr>
                <a:spLocks noChangeArrowheads="1"/>
              </p:cNvSpPr>
              <p:nvPr/>
            </p:nvSpPr>
            <p:spPr bwMode="auto">
              <a:xfrm>
                <a:off x="8053" y="7807"/>
                <a:ext cx="120" cy="123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Rectangle 51"/>
              <p:cNvSpPr>
                <a:spLocks noChangeArrowheads="1"/>
              </p:cNvSpPr>
              <p:nvPr/>
            </p:nvSpPr>
            <p:spPr bwMode="auto">
              <a:xfrm>
                <a:off x="8053" y="7807"/>
                <a:ext cx="120" cy="123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" name="Rectangle 52"/>
            <p:cNvSpPr>
              <a:spLocks noChangeArrowheads="1"/>
            </p:cNvSpPr>
            <p:nvPr/>
          </p:nvSpPr>
          <p:spPr bwMode="auto">
            <a:xfrm>
              <a:off x="8129" y="9609"/>
              <a:ext cx="1343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California, USA</a:t>
              </a:r>
              <a:endParaRPr lang="en-US"/>
            </a:p>
          </p:txBody>
        </p:sp>
        <p:grpSp>
          <p:nvGrpSpPr>
            <p:cNvPr id="47" name="Group 53"/>
            <p:cNvGrpSpPr>
              <a:grpSpLocks/>
            </p:cNvGrpSpPr>
            <p:nvPr/>
          </p:nvGrpSpPr>
          <p:grpSpPr bwMode="auto">
            <a:xfrm>
              <a:off x="7718" y="7091"/>
              <a:ext cx="1988" cy="2296"/>
              <a:chOff x="7718" y="7091"/>
              <a:chExt cx="1988" cy="2296"/>
            </a:xfrm>
          </p:grpSpPr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7718" y="7091"/>
                <a:ext cx="1988" cy="2296"/>
              </a:xfrm>
              <a:custGeom>
                <a:avLst/>
                <a:gdLst/>
                <a:ahLst/>
                <a:cxnLst>
                  <a:cxn ang="0">
                    <a:pos x="1928" y="2211"/>
                  </a:cxn>
                  <a:cxn ang="0">
                    <a:pos x="1904" y="2184"/>
                  </a:cxn>
                  <a:cxn ang="0">
                    <a:pos x="1891" y="2134"/>
                  </a:cxn>
                  <a:cxn ang="0">
                    <a:pos x="1882" y="2095"/>
                  </a:cxn>
                  <a:cxn ang="0">
                    <a:pos x="1913" y="2052"/>
                  </a:cxn>
                  <a:cxn ang="0">
                    <a:pos x="1938" y="1987"/>
                  </a:cxn>
                  <a:cxn ang="0">
                    <a:pos x="1962" y="1943"/>
                  </a:cxn>
                  <a:cxn ang="0">
                    <a:pos x="1987" y="1893"/>
                  </a:cxn>
                  <a:cxn ang="0">
                    <a:pos x="1961" y="1853"/>
                  </a:cxn>
                  <a:cxn ang="0">
                    <a:pos x="1927" y="1811"/>
                  </a:cxn>
                  <a:cxn ang="0">
                    <a:pos x="1913" y="1772"/>
                  </a:cxn>
                  <a:cxn ang="0">
                    <a:pos x="1896" y="1729"/>
                  </a:cxn>
                  <a:cxn ang="0">
                    <a:pos x="802" y="33"/>
                  </a:cxn>
                  <a:cxn ang="0">
                    <a:pos x="779" y="31"/>
                  </a:cxn>
                  <a:cxn ang="0">
                    <a:pos x="75" y="18"/>
                  </a:cxn>
                  <a:cxn ang="0">
                    <a:pos x="75" y="71"/>
                  </a:cxn>
                  <a:cxn ang="0">
                    <a:pos x="88" y="139"/>
                  </a:cxn>
                  <a:cxn ang="0">
                    <a:pos x="72" y="216"/>
                  </a:cxn>
                  <a:cxn ang="0">
                    <a:pos x="50" y="293"/>
                  </a:cxn>
                  <a:cxn ang="0">
                    <a:pos x="0" y="349"/>
                  </a:cxn>
                  <a:cxn ang="0">
                    <a:pos x="13" y="384"/>
                  </a:cxn>
                  <a:cxn ang="0">
                    <a:pos x="36" y="428"/>
                  </a:cxn>
                  <a:cxn ang="0">
                    <a:pos x="74" y="468"/>
                  </a:cxn>
                  <a:cxn ang="0">
                    <a:pos x="98" y="540"/>
                  </a:cxn>
                  <a:cxn ang="0">
                    <a:pos x="105" y="616"/>
                  </a:cxn>
                  <a:cxn ang="0">
                    <a:pos x="105" y="665"/>
                  </a:cxn>
                  <a:cxn ang="0">
                    <a:pos x="116" y="716"/>
                  </a:cxn>
                  <a:cxn ang="0">
                    <a:pos x="149" y="761"/>
                  </a:cxn>
                  <a:cxn ang="0">
                    <a:pos x="209" y="847"/>
                  </a:cxn>
                  <a:cxn ang="0">
                    <a:pos x="219" y="886"/>
                  </a:cxn>
                  <a:cxn ang="0">
                    <a:pos x="235" y="921"/>
                  </a:cxn>
                  <a:cxn ang="0">
                    <a:pos x="250" y="974"/>
                  </a:cxn>
                  <a:cxn ang="0">
                    <a:pos x="300" y="1011"/>
                  </a:cxn>
                  <a:cxn ang="0">
                    <a:pos x="336" y="1018"/>
                  </a:cxn>
                  <a:cxn ang="0">
                    <a:pos x="334" y="981"/>
                  </a:cxn>
                  <a:cxn ang="0">
                    <a:pos x="343" y="941"/>
                  </a:cxn>
                  <a:cxn ang="0">
                    <a:pos x="377" y="967"/>
                  </a:cxn>
                  <a:cxn ang="0">
                    <a:pos x="422" y="990"/>
                  </a:cxn>
                  <a:cxn ang="0">
                    <a:pos x="405" y="979"/>
                  </a:cxn>
                  <a:cxn ang="0">
                    <a:pos x="363" y="1019"/>
                  </a:cxn>
                  <a:cxn ang="0">
                    <a:pos x="308" y="1110"/>
                  </a:cxn>
                  <a:cxn ang="0">
                    <a:pos x="359" y="1189"/>
                  </a:cxn>
                  <a:cxn ang="0">
                    <a:pos x="428" y="1239"/>
                  </a:cxn>
                  <a:cxn ang="0">
                    <a:pos x="447" y="1289"/>
                  </a:cxn>
                  <a:cxn ang="0">
                    <a:pos x="430" y="1317"/>
                  </a:cxn>
                  <a:cxn ang="0">
                    <a:pos x="452" y="1386"/>
                  </a:cxn>
                  <a:cxn ang="0">
                    <a:pos x="502" y="1478"/>
                  </a:cxn>
                  <a:cxn ang="0">
                    <a:pos x="561" y="1569"/>
                  </a:cxn>
                  <a:cxn ang="0">
                    <a:pos x="630" y="1643"/>
                  </a:cxn>
                  <a:cxn ang="0">
                    <a:pos x="659" y="1697"/>
                  </a:cxn>
                  <a:cxn ang="0">
                    <a:pos x="645" y="1763"/>
                  </a:cxn>
                  <a:cxn ang="0">
                    <a:pos x="723" y="1815"/>
                  </a:cxn>
                  <a:cxn ang="0">
                    <a:pos x="847" y="1846"/>
                  </a:cxn>
                  <a:cxn ang="0">
                    <a:pos x="923" y="1878"/>
                  </a:cxn>
                  <a:cxn ang="0">
                    <a:pos x="962" y="1920"/>
                  </a:cxn>
                  <a:cxn ang="0">
                    <a:pos x="1044" y="1947"/>
                  </a:cxn>
                  <a:cxn ang="0">
                    <a:pos x="1123" y="1992"/>
                  </a:cxn>
                  <a:cxn ang="0">
                    <a:pos x="1189" y="2019"/>
                  </a:cxn>
                  <a:cxn ang="0">
                    <a:pos x="1282" y="2070"/>
                  </a:cxn>
                  <a:cxn ang="0">
                    <a:pos x="1313" y="2137"/>
                  </a:cxn>
                  <a:cxn ang="0">
                    <a:pos x="1346" y="2188"/>
                  </a:cxn>
                  <a:cxn ang="0">
                    <a:pos x="1340" y="2244"/>
                  </a:cxn>
                  <a:cxn ang="0">
                    <a:pos x="1354" y="2281"/>
                  </a:cxn>
                </a:cxnLst>
                <a:rect l="0" t="0" r="r" b="b"/>
                <a:pathLst>
                  <a:path w="1988" h="2296">
                    <a:moveTo>
                      <a:pt x="1365" y="2296"/>
                    </a:moveTo>
                    <a:lnTo>
                      <a:pt x="1920" y="2250"/>
                    </a:lnTo>
                    <a:lnTo>
                      <a:pt x="1922" y="2245"/>
                    </a:lnTo>
                    <a:lnTo>
                      <a:pt x="1924" y="2239"/>
                    </a:lnTo>
                    <a:lnTo>
                      <a:pt x="1925" y="2232"/>
                    </a:lnTo>
                    <a:lnTo>
                      <a:pt x="1926" y="2225"/>
                    </a:lnTo>
                    <a:lnTo>
                      <a:pt x="1928" y="2218"/>
                    </a:lnTo>
                    <a:lnTo>
                      <a:pt x="1928" y="2211"/>
                    </a:lnTo>
                    <a:lnTo>
                      <a:pt x="1929" y="2204"/>
                    </a:lnTo>
                    <a:lnTo>
                      <a:pt x="1929" y="2198"/>
                    </a:lnTo>
                    <a:lnTo>
                      <a:pt x="1927" y="2196"/>
                    </a:lnTo>
                    <a:lnTo>
                      <a:pt x="1923" y="2193"/>
                    </a:lnTo>
                    <a:lnTo>
                      <a:pt x="1918" y="2191"/>
                    </a:lnTo>
                    <a:lnTo>
                      <a:pt x="1913" y="2189"/>
                    </a:lnTo>
                    <a:lnTo>
                      <a:pt x="1909" y="2186"/>
                    </a:lnTo>
                    <a:lnTo>
                      <a:pt x="1904" y="2184"/>
                    </a:lnTo>
                    <a:lnTo>
                      <a:pt x="1899" y="2183"/>
                    </a:lnTo>
                    <a:lnTo>
                      <a:pt x="1895" y="2182"/>
                    </a:lnTo>
                    <a:lnTo>
                      <a:pt x="1896" y="2170"/>
                    </a:lnTo>
                    <a:lnTo>
                      <a:pt x="1896" y="2159"/>
                    </a:lnTo>
                    <a:lnTo>
                      <a:pt x="1895" y="2151"/>
                    </a:lnTo>
                    <a:lnTo>
                      <a:pt x="1894" y="2144"/>
                    </a:lnTo>
                    <a:lnTo>
                      <a:pt x="1893" y="2139"/>
                    </a:lnTo>
                    <a:lnTo>
                      <a:pt x="1891" y="2134"/>
                    </a:lnTo>
                    <a:lnTo>
                      <a:pt x="1890" y="2130"/>
                    </a:lnTo>
                    <a:lnTo>
                      <a:pt x="1888" y="2127"/>
                    </a:lnTo>
                    <a:lnTo>
                      <a:pt x="1886" y="2123"/>
                    </a:lnTo>
                    <a:lnTo>
                      <a:pt x="1885" y="2119"/>
                    </a:lnTo>
                    <a:lnTo>
                      <a:pt x="1883" y="2115"/>
                    </a:lnTo>
                    <a:lnTo>
                      <a:pt x="1882" y="2109"/>
                    </a:lnTo>
                    <a:lnTo>
                      <a:pt x="1882" y="2103"/>
                    </a:lnTo>
                    <a:lnTo>
                      <a:pt x="1882" y="2095"/>
                    </a:lnTo>
                    <a:lnTo>
                      <a:pt x="1883" y="2085"/>
                    </a:lnTo>
                    <a:lnTo>
                      <a:pt x="1885" y="2072"/>
                    </a:lnTo>
                    <a:lnTo>
                      <a:pt x="1891" y="2066"/>
                    </a:lnTo>
                    <a:lnTo>
                      <a:pt x="1896" y="2062"/>
                    </a:lnTo>
                    <a:lnTo>
                      <a:pt x="1901" y="2059"/>
                    </a:lnTo>
                    <a:lnTo>
                      <a:pt x="1905" y="2056"/>
                    </a:lnTo>
                    <a:lnTo>
                      <a:pt x="1909" y="2054"/>
                    </a:lnTo>
                    <a:lnTo>
                      <a:pt x="1913" y="2052"/>
                    </a:lnTo>
                    <a:lnTo>
                      <a:pt x="1919" y="2049"/>
                    </a:lnTo>
                    <a:lnTo>
                      <a:pt x="1926" y="2046"/>
                    </a:lnTo>
                    <a:lnTo>
                      <a:pt x="1926" y="2031"/>
                    </a:lnTo>
                    <a:lnTo>
                      <a:pt x="1928" y="2019"/>
                    </a:lnTo>
                    <a:lnTo>
                      <a:pt x="1929" y="2009"/>
                    </a:lnTo>
                    <a:lnTo>
                      <a:pt x="1932" y="2000"/>
                    </a:lnTo>
                    <a:lnTo>
                      <a:pt x="1935" y="1993"/>
                    </a:lnTo>
                    <a:lnTo>
                      <a:pt x="1938" y="1987"/>
                    </a:lnTo>
                    <a:lnTo>
                      <a:pt x="1941" y="1981"/>
                    </a:lnTo>
                    <a:lnTo>
                      <a:pt x="1945" y="1976"/>
                    </a:lnTo>
                    <a:lnTo>
                      <a:pt x="1948" y="1972"/>
                    </a:lnTo>
                    <a:lnTo>
                      <a:pt x="1951" y="1967"/>
                    </a:lnTo>
                    <a:lnTo>
                      <a:pt x="1955" y="1962"/>
                    </a:lnTo>
                    <a:lnTo>
                      <a:pt x="1958" y="1956"/>
                    </a:lnTo>
                    <a:lnTo>
                      <a:pt x="1960" y="1950"/>
                    </a:lnTo>
                    <a:lnTo>
                      <a:pt x="1962" y="1943"/>
                    </a:lnTo>
                    <a:lnTo>
                      <a:pt x="1963" y="1934"/>
                    </a:lnTo>
                    <a:lnTo>
                      <a:pt x="1963" y="1924"/>
                    </a:lnTo>
                    <a:lnTo>
                      <a:pt x="1971" y="1922"/>
                    </a:lnTo>
                    <a:lnTo>
                      <a:pt x="1978" y="1919"/>
                    </a:lnTo>
                    <a:lnTo>
                      <a:pt x="1982" y="1913"/>
                    </a:lnTo>
                    <a:lnTo>
                      <a:pt x="1985" y="1907"/>
                    </a:lnTo>
                    <a:lnTo>
                      <a:pt x="1986" y="1900"/>
                    </a:lnTo>
                    <a:lnTo>
                      <a:pt x="1987" y="1893"/>
                    </a:lnTo>
                    <a:lnTo>
                      <a:pt x="1988" y="1887"/>
                    </a:lnTo>
                    <a:lnTo>
                      <a:pt x="1988" y="1881"/>
                    </a:lnTo>
                    <a:lnTo>
                      <a:pt x="1984" y="1877"/>
                    </a:lnTo>
                    <a:lnTo>
                      <a:pt x="1980" y="1873"/>
                    </a:lnTo>
                    <a:lnTo>
                      <a:pt x="1975" y="1868"/>
                    </a:lnTo>
                    <a:lnTo>
                      <a:pt x="1970" y="1864"/>
                    </a:lnTo>
                    <a:lnTo>
                      <a:pt x="1966" y="1859"/>
                    </a:lnTo>
                    <a:lnTo>
                      <a:pt x="1961" y="1853"/>
                    </a:lnTo>
                    <a:lnTo>
                      <a:pt x="1956" y="1848"/>
                    </a:lnTo>
                    <a:lnTo>
                      <a:pt x="1951" y="1842"/>
                    </a:lnTo>
                    <a:lnTo>
                      <a:pt x="1946" y="1837"/>
                    </a:lnTo>
                    <a:lnTo>
                      <a:pt x="1942" y="1831"/>
                    </a:lnTo>
                    <a:lnTo>
                      <a:pt x="1937" y="1826"/>
                    </a:lnTo>
                    <a:lnTo>
                      <a:pt x="1933" y="1821"/>
                    </a:lnTo>
                    <a:lnTo>
                      <a:pt x="1930" y="1816"/>
                    </a:lnTo>
                    <a:lnTo>
                      <a:pt x="1927" y="1811"/>
                    </a:lnTo>
                    <a:lnTo>
                      <a:pt x="1924" y="1806"/>
                    </a:lnTo>
                    <a:lnTo>
                      <a:pt x="1922" y="1802"/>
                    </a:lnTo>
                    <a:lnTo>
                      <a:pt x="1922" y="1798"/>
                    </a:lnTo>
                    <a:lnTo>
                      <a:pt x="1921" y="1793"/>
                    </a:lnTo>
                    <a:lnTo>
                      <a:pt x="1920" y="1788"/>
                    </a:lnTo>
                    <a:lnTo>
                      <a:pt x="1918" y="1783"/>
                    </a:lnTo>
                    <a:lnTo>
                      <a:pt x="1916" y="1777"/>
                    </a:lnTo>
                    <a:lnTo>
                      <a:pt x="1913" y="1772"/>
                    </a:lnTo>
                    <a:lnTo>
                      <a:pt x="1911" y="1766"/>
                    </a:lnTo>
                    <a:lnTo>
                      <a:pt x="1909" y="1760"/>
                    </a:lnTo>
                    <a:lnTo>
                      <a:pt x="1906" y="1755"/>
                    </a:lnTo>
                    <a:lnTo>
                      <a:pt x="1903" y="1749"/>
                    </a:lnTo>
                    <a:lnTo>
                      <a:pt x="1901" y="1744"/>
                    </a:lnTo>
                    <a:lnTo>
                      <a:pt x="1899" y="1738"/>
                    </a:lnTo>
                    <a:lnTo>
                      <a:pt x="1897" y="1733"/>
                    </a:lnTo>
                    <a:lnTo>
                      <a:pt x="1896" y="1729"/>
                    </a:lnTo>
                    <a:lnTo>
                      <a:pt x="1895" y="1725"/>
                    </a:lnTo>
                    <a:lnTo>
                      <a:pt x="1894" y="1721"/>
                    </a:lnTo>
                    <a:lnTo>
                      <a:pt x="835" y="769"/>
                    </a:lnTo>
                    <a:lnTo>
                      <a:pt x="874" y="51"/>
                    </a:lnTo>
                    <a:lnTo>
                      <a:pt x="806" y="49"/>
                    </a:lnTo>
                    <a:lnTo>
                      <a:pt x="805" y="45"/>
                    </a:lnTo>
                    <a:lnTo>
                      <a:pt x="804" y="40"/>
                    </a:lnTo>
                    <a:lnTo>
                      <a:pt x="802" y="33"/>
                    </a:lnTo>
                    <a:lnTo>
                      <a:pt x="801" y="27"/>
                    </a:lnTo>
                    <a:lnTo>
                      <a:pt x="798" y="23"/>
                    </a:lnTo>
                    <a:lnTo>
                      <a:pt x="794" y="20"/>
                    </a:lnTo>
                    <a:lnTo>
                      <a:pt x="789" y="21"/>
                    </a:lnTo>
                    <a:lnTo>
                      <a:pt x="782" y="25"/>
                    </a:lnTo>
                    <a:lnTo>
                      <a:pt x="782" y="27"/>
                    </a:lnTo>
                    <a:lnTo>
                      <a:pt x="781" y="29"/>
                    </a:lnTo>
                    <a:lnTo>
                      <a:pt x="779" y="31"/>
                    </a:lnTo>
                    <a:lnTo>
                      <a:pt x="777" y="33"/>
                    </a:lnTo>
                    <a:lnTo>
                      <a:pt x="775" y="36"/>
                    </a:lnTo>
                    <a:lnTo>
                      <a:pt x="772" y="39"/>
                    </a:lnTo>
                    <a:lnTo>
                      <a:pt x="770" y="43"/>
                    </a:lnTo>
                    <a:lnTo>
                      <a:pt x="768" y="49"/>
                    </a:lnTo>
                    <a:lnTo>
                      <a:pt x="82" y="0"/>
                    </a:lnTo>
                    <a:lnTo>
                      <a:pt x="78" y="10"/>
                    </a:lnTo>
                    <a:lnTo>
                      <a:pt x="75" y="18"/>
                    </a:lnTo>
                    <a:lnTo>
                      <a:pt x="72" y="27"/>
                    </a:lnTo>
                    <a:lnTo>
                      <a:pt x="71" y="34"/>
                    </a:lnTo>
                    <a:lnTo>
                      <a:pt x="70" y="41"/>
                    </a:lnTo>
                    <a:lnTo>
                      <a:pt x="70" y="47"/>
                    </a:lnTo>
                    <a:lnTo>
                      <a:pt x="71" y="53"/>
                    </a:lnTo>
                    <a:lnTo>
                      <a:pt x="72" y="59"/>
                    </a:lnTo>
                    <a:lnTo>
                      <a:pt x="74" y="65"/>
                    </a:lnTo>
                    <a:lnTo>
                      <a:pt x="75" y="71"/>
                    </a:lnTo>
                    <a:lnTo>
                      <a:pt x="78" y="77"/>
                    </a:lnTo>
                    <a:lnTo>
                      <a:pt x="80" y="83"/>
                    </a:lnTo>
                    <a:lnTo>
                      <a:pt x="82" y="90"/>
                    </a:lnTo>
                    <a:lnTo>
                      <a:pt x="85" y="98"/>
                    </a:lnTo>
                    <a:lnTo>
                      <a:pt x="87" y="105"/>
                    </a:lnTo>
                    <a:lnTo>
                      <a:pt x="89" y="114"/>
                    </a:lnTo>
                    <a:lnTo>
                      <a:pt x="88" y="127"/>
                    </a:lnTo>
                    <a:lnTo>
                      <a:pt x="88" y="139"/>
                    </a:lnTo>
                    <a:lnTo>
                      <a:pt x="86" y="150"/>
                    </a:lnTo>
                    <a:lnTo>
                      <a:pt x="85" y="160"/>
                    </a:lnTo>
                    <a:lnTo>
                      <a:pt x="83" y="170"/>
                    </a:lnTo>
                    <a:lnTo>
                      <a:pt x="81" y="180"/>
                    </a:lnTo>
                    <a:lnTo>
                      <a:pt x="79" y="189"/>
                    </a:lnTo>
                    <a:lnTo>
                      <a:pt x="77" y="198"/>
                    </a:lnTo>
                    <a:lnTo>
                      <a:pt x="75" y="207"/>
                    </a:lnTo>
                    <a:lnTo>
                      <a:pt x="72" y="216"/>
                    </a:lnTo>
                    <a:lnTo>
                      <a:pt x="71" y="224"/>
                    </a:lnTo>
                    <a:lnTo>
                      <a:pt x="68" y="234"/>
                    </a:lnTo>
                    <a:lnTo>
                      <a:pt x="67" y="244"/>
                    </a:lnTo>
                    <a:lnTo>
                      <a:pt x="66" y="255"/>
                    </a:lnTo>
                    <a:lnTo>
                      <a:pt x="65" y="266"/>
                    </a:lnTo>
                    <a:lnTo>
                      <a:pt x="65" y="278"/>
                    </a:lnTo>
                    <a:lnTo>
                      <a:pt x="58" y="285"/>
                    </a:lnTo>
                    <a:lnTo>
                      <a:pt x="50" y="293"/>
                    </a:lnTo>
                    <a:lnTo>
                      <a:pt x="41" y="300"/>
                    </a:lnTo>
                    <a:lnTo>
                      <a:pt x="32" y="309"/>
                    </a:lnTo>
                    <a:lnTo>
                      <a:pt x="23" y="316"/>
                    </a:lnTo>
                    <a:lnTo>
                      <a:pt x="15" y="324"/>
                    </a:lnTo>
                    <a:lnTo>
                      <a:pt x="7" y="332"/>
                    </a:lnTo>
                    <a:lnTo>
                      <a:pt x="0" y="339"/>
                    </a:lnTo>
                    <a:lnTo>
                      <a:pt x="0" y="344"/>
                    </a:lnTo>
                    <a:lnTo>
                      <a:pt x="0" y="349"/>
                    </a:lnTo>
                    <a:lnTo>
                      <a:pt x="1" y="353"/>
                    </a:lnTo>
                    <a:lnTo>
                      <a:pt x="2" y="358"/>
                    </a:lnTo>
                    <a:lnTo>
                      <a:pt x="3" y="363"/>
                    </a:lnTo>
                    <a:lnTo>
                      <a:pt x="5" y="367"/>
                    </a:lnTo>
                    <a:lnTo>
                      <a:pt x="6" y="371"/>
                    </a:lnTo>
                    <a:lnTo>
                      <a:pt x="8" y="376"/>
                    </a:lnTo>
                    <a:lnTo>
                      <a:pt x="10" y="380"/>
                    </a:lnTo>
                    <a:lnTo>
                      <a:pt x="13" y="384"/>
                    </a:lnTo>
                    <a:lnTo>
                      <a:pt x="15" y="388"/>
                    </a:lnTo>
                    <a:lnTo>
                      <a:pt x="18" y="392"/>
                    </a:lnTo>
                    <a:lnTo>
                      <a:pt x="21" y="396"/>
                    </a:lnTo>
                    <a:lnTo>
                      <a:pt x="24" y="400"/>
                    </a:lnTo>
                    <a:lnTo>
                      <a:pt x="27" y="404"/>
                    </a:lnTo>
                    <a:lnTo>
                      <a:pt x="31" y="407"/>
                    </a:lnTo>
                    <a:lnTo>
                      <a:pt x="33" y="421"/>
                    </a:lnTo>
                    <a:lnTo>
                      <a:pt x="36" y="428"/>
                    </a:lnTo>
                    <a:lnTo>
                      <a:pt x="40" y="430"/>
                    </a:lnTo>
                    <a:lnTo>
                      <a:pt x="44" y="430"/>
                    </a:lnTo>
                    <a:lnTo>
                      <a:pt x="48" y="430"/>
                    </a:lnTo>
                    <a:lnTo>
                      <a:pt x="55" y="430"/>
                    </a:lnTo>
                    <a:lnTo>
                      <a:pt x="63" y="433"/>
                    </a:lnTo>
                    <a:lnTo>
                      <a:pt x="72" y="442"/>
                    </a:lnTo>
                    <a:lnTo>
                      <a:pt x="72" y="456"/>
                    </a:lnTo>
                    <a:lnTo>
                      <a:pt x="74" y="468"/>
                    </a:lnTo>
                    <a:lnTo>
                      <a:pt x="76" y="479"/>
                    </a:lnTo>
                    <a:lnTo>
                      <a:pt x="78" y="489"/>
                    </a:lnTo>
                    <a:lnTo>
                      <a:pt x="81" y="499"/>
                    </a:lnTo>
                    <a:lnTo>
                      <a:pt x="85" y="507"/>
                    </a:lnTo>
                    <a:lnTo>
                      <a:pt x="88" y="515"/>
                    </a:lnTo>
                    <a:lnTo>
                      <a:pt x="92" y="524"/>
                    </a:lnTo>
                    <a:lnTo>
                      <a:pt x="95" y="531"/>
                    </a:lnTo>
                    <a:lnTo>
                      <a:pt x="98" y="540"/>
                    </a:lnTo>
                    <a:lnTo>
                      <a:pt x="101" y="548"/>
                    </a:lnTo>
                    <a:lnTo>
                      <a:pt x="104" y="558"/>
                    </a:lnTo>
                    <a:lnTo>
                      <a:pt x="105" y="568"/>
                    </a:lnTo>
                    <a:lnTo>
                      <a:pt x="107" y="579"/>
                    </a:lnTo>
                    <a:lnTo>
                      <a:pt x="107" y="591"/>
                    </a:lnTo>
                    <a:lnTo>
                      <a:pt x="106" y="606"/>
                    </a:lnTo>
                    <a:lnTo>
                      <a:pt x="105" y="610"/>
                    </a:lnTo>
                    <a:lnTo>
                      <a:pt x="105" y="616"/>
                    </a:lnTo>
                    <a:lnTo>
                      <a:pt x="105" y="621"/>
                    </a:lnTo>
                    <a:lnTo>
                      <a:pt x="105" y="627"/>
                    </a:lnTo>
                    <a:lnTo>
                      <a:pt x="104" y="633"/>
                    </a:lnTo>
                    <a:lnTo>
                      <a:pt x="104" y="639"/>
                    </a:lnTo>
                    <a:lnTo>
                      <a:pt x="104" y="646"/>
                    </a:lnTo>
                    <a:lnTo>
                      <a:pt x="104" y="652"/>
                    </a:lnTo>
                    <a:lnTo>
                      <a:pt x="104" y="658"/>
                    </a:lnTo>
                    <a:lnTo>
                      <a:pt x="105" y="665"/>
                    </a:lnTo>
                    <a:lnTo>
                      <a:pt x="105" y="671"/>
                    </a:lnTo>
                    <a:lnTo>
                      <a:pt x="107" y="677"/>
                    </a:lnTo>
                    <a:lnTo>
                      <a:pt x="109" y="682"/>
                    </a:lnTo>
                    <a:lnTo>
                      <a:pt x="111" y="688"/>
                    </a:lnTo>
                    <a:lnTo>
                      <a:pt x="113" y="693"/>
                    </a:lnTo>
                    <a:lnTo>
                      <a:pt x="117" y="697"/>
                    </a:lnTo>
                    <a:lnTo>
                      <a:pt x="116" y="707"/>
                    </a:lnTo>
                    <a:lnTo>
                      <a:pt x="116" y="716"/>
                    </a:lnTo>
                    <a:lnTo>
                      <a:pt x="118" y="724"/>
                    </a:lnTo>
                    <a:lnTo>
                      <a:pt x="121" y="730"/>
                    </a:lnTo>
                    <a:lnTo>
                      <a:pt x="125" y="736"/>
                    </a:lnTo>
                    <a:lnTo>
                      <a:pt x="129" y="742"/>
                    </a:lnTo>
                    <a:lnTo>
                      <a:pt x="134" y="747"/>
                    </a:lnTo>
                    <a:lnTo>
                      <a:pt x="139" y="751"/>
                    </a:lnTo>
                    <a:lnTo>
                      <a:pt x="144" y="756"/>
                    </a:lnTo>
                    <a:lnTo>
                      <a:pt x="149" y="761"/>
                    </a:lnTo>
                    <a:lnTo>
                      <a:pt x="154" y="767"/>
                    </a:lnTo>
                    <a:lnTo>
                      <a:pt x="159" y="773"/>
                    </a:lnTo>
                    <a:lnTo>
                      <a:pt x="163" y="780"/>
                    </a:lnTo>
                    <a:lnTo>
                      <a:pt x="165" y="788"/>
                    </a:lnTo>
                    <a:lnTo>
                      <a:pt x="167" y="797"/>
                    </a:lnTo>
                    <a:lnTo>
                      <a:pt x="168" y="808"/>
                    </a:lnTo>
                    <a:lnTo>
                      <a:pt x="209" y="838"/>
                    </a:lnTo>
                    <a:lnTo>
                      <a:pt x="209" y="847"/>
                    </a:lnTo>
                    <a:lnTo>
                      <a:pt x="209" y="855"/>
                    </a:lnTo>
                    <a:lnTo>
                      <a:pt x="210" y="861"/>
                    </a:lnTo>
                    <a:lnTo>
                      <a:pt x="211" y="866"/>
                    </a:lnTo>
                    <a:lnTo>
                      <a:pt x="213" y="871"/>
                    </a:lnTo>
                    <a:lnTo>
                      <a:pt x="214" y="875"/>
                    </a:lnTo>
                    <a:lnTo>
                      <a:pt x="215" y="879"/>
                    </a:lnTo>
                    <a:lnTo>
                      <a:pt x="217" y="883"/>
                    </a:lnTo>
                    <a:lnTo>
                      <a:pt x="219" y="886"/>
                    </a:lnTo>
                    <a:lnTo>
                      <a:pt x="221" y="889"/>
                    </a:lnTo>
                    <a:lnTo>
                      <a:pt x="224" y="892"/>
                    </a:lnTo>
                    <a:lnTo>
                      <a:pt x="226" y="895"/>
                    </a:lnTo>
                    <a:lnTo>
                      <a:pt x="228" y="899"/>
                    </a:lnTo>
                    <a:lnTo>
                      <a:pt x="231" y="903"/>
                    </a:lnTo>
                    <a:lnTo>
                      <a:pt x="234" y="908"/>
                    </a:lnTo>
                    <a:lnTo>
                      <a:pt x="236" y="914"/>
                    </a:lnTo>
                    <a:lnTo>
                      <a:pt x="235" y="921"/>
                    </a:lnTo>
                    <a:lnTo>
                      <a:pt x="233" y="929"/>
                    </a:lnTo>
                    <a:lnTo>
                      <a:pt x="232" y="936"/>
                    </a:lnTo>
                    <a:lnTo>
                      <a:pt x="230" y="942"/>
                    </a:lnTo>
                    <a:lnTo>
                      <a:pt x="229" y="949"/>
                    </a:lnTo>
                    <a:lnTo>
                      <a:pt x="230" y="955"/>
                    </a:lnTo>
                    <a:lnTo>
                      <a:pt x="232" y="962"/>
                    </a:lnTo>
                    <a:lnTo>
                      <a:pt x="236" y="967"/>
                    </a:lnTo>
                    <a:lnTo>
                      <a:pt x="250" y="974"/>
                    </a:lnTo>
                    <a:lnTo>
                      <a:pt x="260" y="978"/>
                    </a:lnTo>
                    <a:lnTo>
                      <a:pt x="267" y="981"/>
                    </a:lnTo>
                    <a:lnTo>
                      <a:pt x="273" y="985"/>
                    </a:lnTo>
                    <a:lnTo>
                      <a:pt x="278" y="988"/>
                    </a:lnTo>
                    <a:lnTo>
                      <a:pt x="283" y="993"/>
                    </a:lnTo>
                    <a:lnTo>
                      <a:pt x="290" y="1000"/>
                    </a:lnTo>
                    <a:lnTo>
                      <a:pt x="298" y="1009"/>
                    </a:lnTo>
                    <a:lnTo>
                      <a:pt x="300" y="1011"/>
                    </a:lnTo>
                    <a:lnTo>
                      <a:pt x="304" y="1013"/>
                    </a:lnTo>
                    <a:lnTo>
                      <a:pt x="309" y="1016"/>
                    </a:lnTo>
                    <a:lnTo>
                      <a:pt x="315" y="1018"/>
                    </a:lnTo>
                    <a:lnTo>
                      <a:pt x="322" y="1020"/>
                    </a:lnTo>
                    <a:lnTo>
                      <a:pt x="328" y="1022"/>
                    </a:lnTo>
                    <a:lnTo>
                      <a:pt x="333" y="1024"/>
                    </a:lnTo>
                    <a:lnTo>
                      <a:pt x="336" y="1024"/>
                    </a:lnTo>
                    <a:lnTo>
                      <a:pt x="336" y="1018"/>
                    </a:lnTo>
                    <a:lnTo>
                      <a:pt x="336" y="1013"/>
                    </a:lnTo>
                    <a:lnTo>
                      <a:pt x="336" y="1007"/>
                    </a:lnTo>
                    <a:lnTo>
                      <a:pt x="335" y="1003"/>
                    </a:lnTo>
                    <a:lnTo>
                      <a:pt x="335" y="998"/>
                    </a:lnTo>
                    <a:lnTo>
                      <a:pt x="335" y="994"/>
                    </a:lnTo>
                    <a:lnTo>
                      <a:pt x="334" y="990"/>
                    </a:lnTo>
                    <a:lnTo>
                      <a:pt x="334" y="985"/>
                    </a:lnTo>
                    <a:lnTo>
                      <a:pt x="334" y="981"/>
                    </a:lnTo>
                    <a:lnTo>
                      <a:pt x="333" y="977"/>
                    </a:lnTo>
                    <a:lnTo>
                      <a:pt x="333" y="972"/>
                    </a:lnTo>
                    <a:lnTo>
                      <a:pt x="334" y="967"/>
                    </a:lnTo>
                    <a:lnTo>
                      <a:pt x="334" y="962"/>
                    </a:lnTo>
                    <a:lnTo>
                      <a:pt x="334" y="955"/>
                    </a:lnTo>
                    <a:lnTo>
                      <a:pt x="335" y="949"/>
                    </a:lnTo>
                    <a:lnTo>
                      <a:pt x="336" y="941"/>
                    </a:lnTo>
                    <a:lnTo>
                      <a:pt x="343" y="941"/>
                    </a:lnTo>
                    <a:lnTo>
                      <a:pt x="348" y="942"/>
                    </a:lnTo>
                    <a:lnTo>
                      <a:pt x="353" y="944"/>
                    </a:lnTo>
                    <a:lnTo>
                      <a:pt x="357" y="948"/>
                    </a:lnTo>
                    <a:lnTo>
                      <a:pt x="361" y="951"/>
                    </a:lnTo>
                    <a:lnTo>
                      <a:pt x="364" y="956"/>
                    </a:lnTo>
                    <a:lnTo>
                      <a:pt x="367" y="961"/>
                    </a:lnTo>
                    <a:lnTo>
                      <a:pt x="371" y="967"/>
                    </a:lnTo>
                    <a:lnTo>
                      <a:pt x="377" y="967"/>
                    </a:lnTo>
                    <a:lnTo>
                      <a:pt x="383" y="968"/>
                    </a:lnTo>
                    <a:lnTo>
                      <a:pt x="390" y="969"/>
                    </a:lnTo>
                    <a:lnTo>
                      <a:pt x="396" y="970"/>
                    </a:lnTo>
                    <a:lnTo>
                      <a:pt x="402" y="971"/>
                    </a:lnTo>
                    <a:lnTo>
                      <a:pt x="409" y="972"/>
                    </a:lnTo>
                    <a:lnTo>
                      <a:pt x="415" y="974"/>
                    </a:lnTo>
                    <a:lnTo>
                      <a:pt x="422" y="975"/>
                    </a:lnTo>
                    <a:lnTo>
                      <a:pt x="422" y="990"/>
                    </a:lnTo>
                    <a:lnTo>
                      <a:pt x="419" y="990"/>
                    </a:lnTo>
                    <a:lnTo>
                      <a:pt x="417" y="989"/>
                    </a:lnTo>
                    <a:lnTo>
                      <a:pt x="414" y="988"/>
                    </a:lnTo>
                    <a:lnTo>
                      <a:pt x="412" y="986"/>
                    </a:lnTo>
                    <a:lnTo>
                      <a:pt x="410" y="984"/>
                    </a:lnTo>
                    <a:lnTo>
                      <a:pt x="408" y="982"/>
                    </a:lnTo>
                    <a:lnTo>
                      <a:pt x="406" y="981"/>
                    </a:lnTo>
                    <a:lnTo>
                      <a:pt x="405" y="979"/>
                    </a:lnTo>
                    <a:lnTo>
                      <a:pt x="371" y="986"/>
                    </a:lnTo>
                    <a:lnTo>
                      <a:pt x="369" y="991"/>
                    </a:lnTo>
                    <a:lnTo>
                      <a:pt x="368" y="995"/>
                    </a:lnTo>
                    <a:lnTo>
                      <a:pt x="367" y="999"/>
                    </a:lnTo>
                    <a:lnTo>
                      <a:pt x="366" y="1004"/>
                    </a:lnTo>
                    <a:lnTo>
                      <a:pt x="365" y="1009"/>
                    </a:lnTo>
                    <a:lnTo>
                      <a:pt x="364" y="1014"/>
                    </a:lnTo>
                    <a:lnTo>
                      <a:pt x="363" y="1019"/>
                    </a:lnTo>
                    <a:lnTo>
                      <a:pt x="363" y="1024"/>
                    </a:lnTo>
                    <a:lnTo>
                      <a:pt x="322" y="1047"/>
                    </a:lnTo>
                    <a:lnTo>
                      <a:pt x="316" y="1060"/>
                    </a:lnTo>
                    <a:lnTo>
                      <a:pt x="311" y="1072"/>
                    </a:lnTo>
                    <a:lnTo>
                      <a:pt x="308" y="1082"/>
                    </a:lnTo>
                    <a:lnTo>
                      <a:pt x="306" y="1092"/>
                    </a:lnTo>
                    <a:lnTo>
                      <a:pt x="306" y="1101"/>
                    </a:lnTo>
                    <a:lnTo>
                      <a:pt x="308" y="1110"/>
                    </a:lnTo>
                    <a:lnTo>
                      <a:pt x="311" y="1118"/>
                    </a:lnTo>
                    <a:lnTo>
                      <a:pt x="315" y="1127"/>
                    </a:lnTo>
                    <a:lnTo>
                      <a:pt x="320" y="1136"/>
                    </a:lnTo>
                    <a:lnTo>
                      <a:pt x="326" y="1145"/>
                    </a:lnTo>
                    <a:lnTo>
                      <a:pt x="333" y="1155"/>
                    </a:lnTo>
                    <a:lnTo>
                      <a:pt x="341" y="1165"/>
                    </a:lnTo>
                    <a:lnTo>
                      <a:pt x="350" y="1176"/>
                    </a:lnTo>
                    <a:lnTo>
                      <a:pt x="359" y="1189"/>
                    </a:lnTo>
                    <a:lnTo>
                      <a:pt x="370" y="1203"/>
                    </a:lnTo>
                    <a:lnTo>
                      <a:pt x="381" y="1219"/>
                    </a:lnTo>
                    <a:lnTo>
                      <a:pt x="393" y="1219"/>
                    </a:lnTo>
                    <a:lnTo>
                      <a:pt x="402" y="1221"/>
                    </a:lnTo>
                    <a:lnTo>
                      <a:pt x="409" y="1224"/>
                    </a:lnTo>
                    <a:lnTo>
                      <a:pt x="415" y="1228"/>
                    </a:lnTo>
                    <a:lnTo>
                      <a:pt x="421" y="1233"/>
                    </a:lnTo>
                    <a:lnTo>
                      <a:pt x="428" y="1239"/>
                    </a:lnTo>
                    <a:lnTo>
                      <a:pt x="437" y="1248"/>
                    </a:lnTo>
                    <a:lnTo>
                      <a:pt x="449" y="1257"/>
                    </a:lnTo>
                    <a:lnTo>
                      <a:pt x="449" y="1264"/>
                    </a:lnTo>
                    <a:lnTo>
                      <a:pt x="449" y="1271"/>
                    </a:lnTo>
                    <a:lnTo>
                      <a:pt x="449" y="1276"/>
                    </a:lnTo>
                    <a:lnTo>
                      <a:pt x="448" y="1281"/>
                    </a:lnTo>
                    <a:lnTo>
                      <a:pt x="448" y="1285"/>
                    </a:lnTo>
                    <a:lnTo>
                      <a:pt x="447" y="1289"/>
                    </a:lnTo>
                    <a:lnTo>
                      <a:pt x="446" y="1293"/>
                    </a:lnTo>
                    <a:lnTo>
                      <a:pt x="444" y="1296"/>
                    </a:lnTo>
                    <a:lnTo>
                      <a:pt x="443" y="1300"/>
                    </a:lnTo>
                    <a:lnTo>
                      <a:pt x="440" y="1303"/>
                    </a:lnTo>
                    <a:lnTo>
                      <a:pt x="438" y="1306"/>
                    </a:lnTo>
                    <a:lnTo>
                      <a:pt x="436" y="1309"/>
                    </a:lnTo>
                    <a:lnTo>
                      <a:pt x="433" y="1313"/>
                    </a:lnTo>
                    <a:lnTo>
                      <a:pt x="430" y="1317"/>
                    </a:lnTo>
                    <a:lnTo>
                      <a:pt x="426" y="1321"/>
                    </a:lnTo>
                    <a:lnTo>
                      <a:pt x="422" y="1326"/>
                    </a:lnTo>
                    <a:lnTo>
                      <a:pt x="426" y="1335"/>
                    </a:lnTo>
                    <a:lnTo>
                      <a:pt x="431" y="1344"/>
                    </a:lnTo>
                    <a:lnTo>
                      <a:pt x="436" y="1354"/>
                    </a:lnTo>
                    <a:lnTo>
                      <a:pt x="441" y="1365"/>
                    </a:lnTo>
                    <a:lnTo>
                      <a:pt x="447" y="1375"/>
                    </a:lnTo>
                    <a:lnTo>
                      <a:pt x="452" y="1386"/>
                    </a:lnTo>
                    <a:lnTo>
                      <a:pt x="458" y="1397"/>
                    </a:lnTo>
                    <a:lnTo>
                      <a:pt x="463" y="1408"/>
                    </a:lnTo>
                    <a:lnTo>
                      <a:pt x="470" y="1420"/>
                    </a:lnTo>
                    <a:lnTo>
                      <a:pt x="476" y="1431"/>
                    </a:lnTo>
                    <a:lnTo>
                      <a:pt x="482" y="1443"/>
                    </a:lnTo>
                    <a:lnTo>
                      <a:pt x="488" y="1455"/>
                    </a:lnTo>
                    <a:lnTo>
                      <a:pt x="495" y="1467"/>
                    </a:lnTo>
                    <a:lnTo>
                      <a:pt x="502" y="1478"/>
                    </a:lnTo>
                    <a:lnTo>
                      <a:pt x="509" y="1490"/>
                    </a:lnTo>
                    <a:lnTo>
                      <a:pt x="516" y="1501"/>
                    </a:lnTo>
                    <a:lnTo>
                      <a:pt x="523" y="1513"/>
                    </a:lnTo>
                    <a:lnTo>
                      <a:pt x="530" y="1525"/>
                    </a:lnTo>
                    <a:lnTo>
                      <a:pt x="538" y="1536"/>
                    </a:lnTo>
                    <a:lnTo>
                      <a:pt x="545" y="1547"/>
                    </a:lnTo>
                    <a:lnTo>
                      <a:pt x="553" y="1558"/>
                    </a:lnTo>
                    <a:lnTo>
                      <a:pt x="561" y="1569"/>
                    </a:lnTo>
                    <a:lnTo>
                      <a:pt x="569" y="1580"/>
                    </a:lnTo>
                    <a:lnTo>
                      <a:pt x="578" y="1590"/>
                    </a:lnTo>
                    <a:lnTo>
                      <a:pt x="586" y="1599"/>
                    </a:lnTo>
                    <a:lnTo>
                      <a:pt x="594" y="1609"/>
                    </a:lnTo>
                    <a:lnTo>
                      <a:pt x="603" y="1618"/>
                    </a:lnTo>
                    <a:lnTo>
                      <a:pt x="612" y="1627"/>
                    </a:lnTo>
                    <a:lnTo>
                      <a:pt x="621" y="1635"/>
                    </a:lnTo>
                    <a:lnTo>
                      <a:pt x="630" y="1643"/>
                    </a:lnTo>
                    <a:lnTo>
                      <a:pt x="639" y="1650"/>
                    </a:lnTo>
                    <a:lnTo>
                      <a:pt x="648" y="1657"/>
                    </a:lnTo>
                    <a:lnTo>
                      <a:pt x="652" y="1662"/>
                    </a:lnTo>
                    <a:lnTo>
                      <a:pt x="655" y="1668"/>
                    </a:lnTo>
                    <a:lnTo>
                      <a:pt x="657" y="1674"/>
                    </a:lnTo>
                    <a:lnTo>
                      <a:pt x="658" y="1681"/>
                    </a:lnTo>
                    <a:lnTo>
                      <a:pt x="659" y="1689"/>
                    </a:lnTo>
                    <a:lnTo>
                      <a:pt x="659" y="1697"/>
                    </a:lnTo>
                    <a:lnTo>
                      <a:pt x="659" y="1706"/>
                    </a:lnTo>
                    <a:lnTo>
                      <a:pt x="658" y="1714"/>
                    </a:lnTo>
                    <a:lnTo>
                      <a:pt x="657" y="1723"/>
                    </a:lnTo>
                    <a:lnTo>
                      <a:pt x="655" y="1732"/>
                    </a:lnTo>
                    <a:lnTo>
                      <a:pt x="653" y="1740"/>
                    </a:lnTo>
                    <a:lnTo>
                      <a:pt x="651" y="1748"/>
                    </a:lnTo>
                    <a:lnTo>
                      <a:pt x="648" y="1756"/>
                    </a:lnTo>
                    <a:lnTo>
                      <a:pt x="645" y="1763"/>
                    </a:lnTo>
                    <a:lnTo>
                      <a:pt x="642" y="1769"/>
                    </a:lnTo>
                    <a:lnTo>
                      <a:pt x="638" y="1775"/>
                    </a:lnTo>
                    <a:lnTo>
                      <a:pt x="651" y="1782"/>
                    </a:lnTo>
                    <a:lnTo>
                      <a:pt x="665" y="1789"/>
                    </a:lnTo>
                    <a:lnTo>
                      <a:pt x="679" y="1796"/>
                    </a:lnTo>
                    <a:lnTo>
                      <a:pt x="694" y="1803"/>
                    </a:lnTo>
                    <a:lnTo>
                      <a:pt x="708" y="1809"/>
                    </a:lnTo>
                    <a:lnTo>
                      <a:pt x="723" y="1815"/>
                    </a:lnTo>
                    <a:lnTo>
                      <a:pt x="738" y="1820"/>
                    </a:lnTo>
                    <a:lnTo>
                      <a:pt x="753" y="1826"/>
                    </a:lnTo>
                    <a:lnTo>
                      <a:pt x="768" y="1830"/>
                    </a:lnTo>
                    <a:lnTo>
                      <a:pt x="783" y="1835"/>
                    </a:lnTo>
                    <a:lnTo>
                      <a:pt x="799" y="1838"/>
                    </a:lnTo>
                    <a:lnTo>
                      <a:pt x="815" y="1842"/>
                    </a:lnTo>
                    <a:lnTo>
                      <a:pt x="831" y="1844"/>
                    </a:lnTo>
                    <a:lnTo>
                      <a:pt x="847" y="1846"/>
                    </a:lnTo>
                    <a:lnTo>
                      <a:pt x="863" y="1847"/>
                    </a:lnTo>
                    <a:lnTo>
                      <a:pt x="878" y="1847"/>
                    </a:lnTo>
                    <a:lnTo>
                      <a:pt x="890" y="1854"/>
                    </a:lnTo>
                    <a:lnTo>
                      <a:pt x="898" y="1860"/>
                    </a:lnTo>
                    <a:lnTo>
                      <a:pt x="906" y="1865"/>
                    </a:lnTo>
                    <a:lnTo>
                      <a:pt x="913" y="1870"/>
                    </a:lnTo>
                    <a:lnTo>
                      <a:pt x="918" y="1874"/>
                    </a:lnTo>
                    <a:lnTo>
                      <a:pt x="923" y="1878"/>
                    </a:lnTo>
                    <a:lnTo>
                      <a:pt x="927" y="1882"/>
                    </a:lnTo>
                    <a:lnTo>
                      <a:pt x="931" y="1886"/>
                    </a:lnTo>
                    <a:lnTo>
                      <a:pt x="935" y="1890"/>
                    </a:lnTo>
                    <a:lnTo>
                      <a:pt x="939" y="1895"/>
                    </a:lnTo>
                    <a:lnTo>
                      <a:pt x="944" y="1900"/>
                    </a:lnTo>
                    <a:lnTo>
                      <a:pt x="949" y="1905"/>
                    </a:lnTo>
                    <a:lnTo>
                      <a:pt x="955" y="1912"/>
                    </a:lnTo>
                    <a:lnTo>
                      <a:pt x="962" y="1920"/>
                    </a:lnTo>
                    <a:lnTo>
                      <a:pt x="971" y="1929"/>
                    </a:lnTo>
                    <a:lnTo>
                      <a:pt x="982" y="1939"/>
                    </a:lnTo>
                    <a:lnTo>
                      <a:pt x="990" y="1938"/>
                    </a:lnTo>
                    <a:lnTo>
                      <a:pt x="999" y="1939"/>
                    </a:lnTo>
                    <a:lnTo>
                      <a:pt x="1010" y="1939"/>
                    </a:lnTo>
                    <a:lnTo>
                      <a:pt x="1021" y="1942"/>
                    </a:lnTo>
                    <a:lnTo>
                      <a:pt x="1032" y="1944"/>
                    </a:lnTo>
                    <a:lnTo>
                      <a:pt x="1044" y="1947"/>
                    </a:lnTo>
                    <a:lnTo>
                      <a:pt x="1055" y="1950"/>
                    </a:lnTo>
                    <a:lnTo>
                      <a:pt x="1067" y="1955"/>
                    </a:lnTo>
                    <a:lnTo>
                      <a:pt x="1078" y="1959"/>
                    </a:lnTo>
                    <a:lnTo>
                      <a:pt x="1089" y="1965"/>
                    </a:lnTo>
                    <a:lnTo>
                      <a:pt x="1099" y="1971"/>
                    </a:lnTo>
                    <a:lnTo>
                      <a:pt x="1108" y="1977"/>
                    </a:lnTo>
                    <a:lnTo>
                      <a:pt x="1117" y="1984"/>
                    </a:lnTo>
                    <a:lnTo>
                      <a:pt x="1123" y="1992"/>
                    </a:lnTo>
                    <a:lnTo>
                      <a:pt x="1128" y="1999"/>
                    </a:lnTo>
                    <a:lnTo>
                      <a:pt x="1132" y="2007"/>
                    </a:lnTo>
                    <a:lnTo>
                      <a:pt x="1140" y="2008"/>
                    </a:lnTo>
                    <a:lnTo>
                      <a:pt x="1147" y="2009"/>
                    </a:lnTo>
                    <a:lnTo>
                      <a:pt x="1157" y="2010"/>
                    </a:lnTo>
                    <a:lnTo>
                      <a:pt x="1167" y="2013"/>
                    </a:lnTo>
                    <a:lnTo>
                      <a:pt x="1178" y="2016"/>
                    </a:lnTo>
                    <a:lnTo>
                      <a:pt x="1189" y="2019"/>
                    </a:lnTo>
                    <a:lnTo>
                      <a:pt x="1201" y="2024"/>
                    </a:lnTo>
                    <a:lnTo>
                      <a:pt x="1213" y="2028"/>
                    </a:lnTo>
                    <a:lnTo>
                      <a:pt x="1224" y="2034"/>
                    </a:lnTo>
                    <a:lnTo>
                      <a:pt x="1236" y="2040"/>
                    </a:lnTo>
                    <a:lnTo>
                      <a:pt x="1249" y="2046"/>
                    </a:lnTo>
                    <a:lnTo>
                      <a:pt x="1260" y="2053"/>
                    </a:lnTo>
                    <a:lnTo>
                      <a:pt x="1271" y="2061"/>
                    </a:lnTo>
                    <a:lnTo>
                      <a:pt x="1282" y="2070"/>
                    </a:lnTo>
                    <a:lnTo>
                      <a:pt x="1292" y="2078"/>
                    </a:lnTo>
                    <a:lnTo>
                      <a:pt x="1301" y="2087"/>
                    </a:lnTo>
                    <a:lnTo>
                      <a:pt x="1301" y="2098"/>
                    </a:lnTo>
                    <a:lnTo>
                      <a:pt x="1303" y="2107"/>
                    </a:lnTo>
                    <a:lnTo>
                      <a:pt x="1305" y="2116"/>
                    </a:lnTo>
                    <a:lnTo>
                      <a:pt x="1307" y="2124"/>
                    </a:lnTo>
                    <a:lnTo>
                      <a:pt x="1310" y="2130"/>
                    </a:lnTo>
                    <a:lnTo>
                      <a:pt x="1313" y="2137"/>
                    </a:lnTo>
                    <a:lnTo>
                      <a:pt x="1317" y="2143"/>
                    </a:lnTo>
                    <a:lnTo>
                      <a:pt x="1321" y="2149"/>
                    </a:lnTo>
                    <a:lnTo>
                      <a:pt x="1326" y="2155"/>
                    </a:lnTo>
                    <a:lnTo>
                      <a:pt x="1330" y="2161"/>
                    </a:lnTo>
                    <a:lnTo>
                      <a:pt x="1334" y="2167"/>
                    </a:lnTo>
                    <a:lnTo>
                      <a:pt x="1338" y="2173"/>
                    </a:lnTo>
                    <a:lnTo>
                      <a:pt x="1342" y="2180"/>
                    </a:lnTo>
                    <a:lnTo>
                      <a:pt x="1346" y="2188"/>
                    </a:lnTo>
                    <a:lnTo>
                      <a:pt x="1349" y="2196"/>
                    </a:lnTo>
                    <a:lnTo>
                      <a:pt x="1352" y="2205"/>
                    </a:lnTo>
                    <a:lnTo>
                      <a:pt x="1349" y="2214"/>
                    </a:lnTo>
                    <a:lnTo>
                      <a:pt x="1346" y="2221"/>
                    </a:lnTo>
                    <a:lnTo>
                      <a:pt x="1344" y="2228"/>
                    </a:lnTo>
                    <a:lnTo>
                      <a:pt x="1342" y="2234"/>
                    </a:lnTo>
                    <a:lnTo>
                      <a:pt x="1340" y="2239"/>
                    </a:lnTo>
                    <a:lnTo>
                      <a:pt x="1340" y="2244"/>
                    </a:lnTo>
                    <a:lnTo>
                      <a:pt x="1340" y="2248"/>
                    </a:lnTo>
                    <a:lnTo>
                      <a:pt x="1340" y="2252"/>
                    </a:lnTo>
                    <a:lnTo>
                      <a:pt x="1340" y="2256"/>
                    </a:lnTo>
                    <a:lnTo>
                      <a:pt x="1342" y="2260"/>
                    </a:lnTo>
                    <a:lnTo>
                      <a:pt x="1344" y="2265"/>
                    </a:lnTo>
                    <a:lnTo>
                      <a:pt x="1347" y="2269"/>
                    </a:lnTo>
                    <a:lnTo>
                      <a:pt x="1350" y="2275"/>
                    </a:lnTo>
                    <a:lnTo>
                      <a:pt x="1354" y="2281"/>
                    </a:lnTo>
                    <a:lnTo>
                      <a:pt x="1359" y="2288"/>
                    </a:lnTo>
                    <a:lnTo>
                      <a:pt x="1365" y="2296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7718" y="7091"/>
                <a:ext cx="1988" cy="2296"/>
              </a:xfrm>
              <a:custGeom>
                <a:avLst/>
                <a:gdLst/>
                <a:ahLst/>
                <a:cxnLst>
                  <a:cxn ang="0">
                    <a:pos x="1928" y="2211"/>
                  </a:cxn>
                  <a:cxn ang="0">
                    <a:pos x="1904" y="2184"/>
                  </a:cxn>
                  <a:cxn ang="0">
                    <a:pos x="1891" y="2134"/>
                  </a:cxn>
                  <a:cxn ang="0">
                    <a:pos x="1883" y="2085"/>
                  </a:cxn>
                  <a:cxn ang="0">
                    <a:pos x="1919" y="2049"/>
                  </a:cxn>
                  <a:cxn ang="0">
                    <a:pos x="1941" y="1981"/>
                  </a:cxn>
                  <a:cxn ang="0">
                    <a:pos x="1963" y="1924"/>
                  </a:cxn>
                  <a:cxn ang="0">
                    <a:pos x="1988" y="1881"/>
                  </a:cxn>
                  <a:cxn ang="0">
                    <a:pos x="1951" y="1842"/>
                  </a:cxn>
                  <a:cxn ang="0">
                    <a:pos x="1922" y="1802"/>
                  </a:cxn>
                  <a:cxn ang="0">
                    <a:pos x="1906" y="1755"/>
                  </a:cxn>
                  <a:cxn ang="0">
                    <a:pos x="874" y="51"/>
                  </a:cxn>
                  <a:cxn ang="0">
                    <a:pos x="789" y="21"/>
                  </a:cxn>
                  <a:cxn ang="0">
                    <a:pos x="770" y="43"/>
                  </a:cxn>
                  <a:cxn ang="0">
                    <a:pos x="70" y="47"/>
                  </a:cxn>
                  <a:cxn ang="0">
                    <a:pos x="87" y="105"/>
                  </a:cxn>
                  <a:cxn ang="0">
                    <a:pos x="79" y="189"/>
                  </a:cxn>
                  <a:cxn ang="0">
                    <a:pos x="65" y="278"/>
                  </a:cxn>
                  <a:cxn ang="0">
                    <a:pos x="0" y="339"/>
                  </a:cxn>
                  <a:cxn ang="0">
                    <a:pos x="8" y="376"/>
                  </a:cxn>
                  <a:cxn ang="0">
                    <a:pos x="31" y="407"/>
                  </a:cxn>
                  <a:cxn ang="0">
                    <a:pos x="72" y="442"/>
                  </a:cxn>
                  <a:cxn ang="0">
                    <a:pos x="95" y="531"/>
                  </a:cxn>
                  <a:cxn ang="0">
                    <a:pos x="105" y="610"/>
                  </a:cxn>
                  <a:cxn ang="0">
                    <a:pos x="105" y="665"/>
                  </a:cxn>
                  <a:cxn ang="0">
                    <a:pos x="116" y="716"/>
                  </a:cxn>
                  <a:cxn ang="0">
                    <a:pos x="154" y="767"/>
                  </a:cxn>
                  <a:cxn ang="0">
                    <a:pos x="209" y="855"/>
                  </a:cxn>
                  <a:cxn ang="0">
                    <a:pos x="224" y="892"/>
                  </a:cxn>
                  <a:cxn ang="0">
                    <a:pos x="232" y="936"/>
                  </a:cxn>
                  <a:cxn ang="0">
                    <a:pos x="267" y="981"/>
                  </a:cxn>
                  <a:cxn ang="0">
                    <a:pos x="309" y="1016"/>
                  </a:cxn>
                  <a:cxn ang="0">
                    <a:pos x="336" y="1007"/>
                  </a:cxn>
                  <a:cxn ang="0">
                    <a:pos x="334" y="967"/>
                  </a:cxn>
                  <a:cxn ang="0">
                    <a:pos x="357" y="948"/>
                  </a:cxn>
                  <a:cxn ang="0">
                    <a:pos x="396" y="970"/>
                  </a:cxn>
                  <a:cxn ang="0">
                    <a:pos x="414" y="988"/>
                  </a:cxn>
                  <a:cxn ang="0">
                    <a:pos x="368" y="995"/>
                  </a:cxn>
                  <a:cxn ang="0">
                    <a:pos x="316" y="1060"/>
                  </a:cxn>
                  <a:cxn ang="0">
                    <a:pos x="326" y="1145"/>
                  </a:cxn>
                  <a:cxn ang="0">
                    <a:pos x="402" y="1221"/>
                  </a:cxn>
                  <a:cxn ang="0">
                    <a:pos x="449" y="1271"/>
                  </a:cxn>
                  <a:cxn ang="0">
                    <a:pos x="438" y="1306"/>
                  </a:cxn>
                  <a:cxn ang="0">
                    <a:pos x="436" y="1354"/>
                  </a:cxn>
                  <a:cxn ang="0">
                    <a:pos x="488" y="1455"/>
                  </a:cxn>
                  <a:cxn ang="0">
                    <a:pos x="553" y="1558"/>
                  </a:cxn>
                  <a:cxn ang="0">
                    <a:pos x="630" y="1643"/>
                  </a:cxn>
                  <a:cxn ang="0">
                    <a:pos x="659" y="1697"/>
                  </a:cxn>
                  <a:cxn ang="0">
                    <a:pos x="642" y="1769"/>
                  </a:cxn>
                  <a:cxn ang="0">
                    <a:pos x="738" y="1820"/>
                  </a:cxn>
                  <a:cxn ang="0">
                    <a:pos x="878" y="1847"/>
                  </a:cxn>
                  <a:cxn ang="0">
                    <a:pos x="931" y="1886"/>
                  </a:cxn>
                  <a:cxn ang="0">
                    <a:pos x="982" y="1939"/>
                  </a:cxn>
                  <a:cxn ang="0">
                    <a:pos x="1078" y="1959"/>
                  </a:cxn>
                  <a:cxn ang="0">
                    <a:pos x="1140" y="2008"/>
                  </a:cxn>
                  <a:cxn ang="0">
                    <a:pos x="1236" y="2040"/>
                  </a:cxn>
                  <a:cxn ang="0">
                    <a:pos x="1303" y="2107"/>
                  </a:cxn>
                  <a:cxn ang="0">
                    <a:pos x="1334" y="2167"/>
                  </a:cxn>
                  <a:cxn ang="0">
                    <a:pos x="1344" y="2228"/>
                  </a:cxn>
                  <a:cxn ang="0">
                    <a:pos x="1347" y="2269"/>
                  </a:cxn>
                </a:cxnLst>
                <a:rect l="0" t="0" r="r" b="b"/>
                <a:pathLst>
                  <a:path w="1988" h="2296">
                    <a:moveTo>
                      <a:pt x="1365" y="2296"/>
                    </a:moveTo>
                    <a:lnTo>
                      <a:pt x="1920" y="2250"/>
                    </a:lnTo>
                    <a:lnTo>
                      <a:pt x="1920" y="2250"/>
                    </a:lnTo>
                    <a:lnTo>
                      <a:pt x="1922" y="2245"/>
                    </a:lnTo>
                    <a:lnTo>
                      <a:pt x="1924" y="2239"/>
                    </a:lnTo>
                    <a:lnTo>
                      <a:pt x="1925" y="2232"/>
                    </a:lnTo>
                    <a:lnTo>
                      <a:pt x="1926" y="2225"/>
                    </a:lnTo>
                    <a:lnTo>
                      <a:pt x="1928" y="2218"/>
                    </a:lnTo>
                    <a:lnTo>
                      <a:pt x="1928" y="2211"/>
                    </a:lnTo>
                    <a:lnTo>
                      <a:pt x="1929" y="2204"/>
                    </a:lnTo>
                    <a:lnTo>
                      <a:pt x="1929" y="2198"/>
                    </a:lnTo>
                    <a:lnTo>
                      <a:pt x="1929" y="2198"/>
                    </a:lnTo>
                    <a:lnTo>
                      <a:pt x="1927" y="2196"/>
                    </a:lnTo>
                    <a:lnTo>
                      <a:pt x="1923" y="2193"/>
                    </a:lnTo>
                    <a:lnTo>
                      <a:pt x="1918" y="2191"/>
                    </a:lnTo>
                    <a:lnTo>
                      <a:pt x="1913" y="2189"/>
                    </a:lnTo>
                    <a:lnTo>
                      <a:pt x="1909" y="2186"/>
                    </a:lnTo>
                    <a:lnTo>
                      <a:pt x="1904" y="2184"/>
                    </a:lnTo>
                    <a:lnTo>
                      <a:pt x="1899" y="2183"/>
                    </a:lnTo>
                    <a:lnTo>
                      <a:pt x="1895" y="2182"/>
                    </a:lnTo>
                    <a:lnTo>
                      <a:pt x="1895" y="2182"/>
                    </a:lnTo>
                    <a:lnTo>
                      <a:pt x="1896" y="2170"/>
                    </a:lnTo>
                    <a:lnTo>
                      <a:pt x="1896" y="2159"/>
                    </a:lnTo>
                    <a:lnTo>
                      <a:pt x="1895" y="2151"/>
                    </a:lnTo>
                    <a:lnTo>
                      <a:pt x="1894" y="2144"/>
                    </a:lnTo>
                    <a:lnTo>
                      <a:pt x="1893" y="2139"/>
                    </a:lnTo>
                    <a:lnTo>
                      <a:pt x="1891" y="2134"/>
                    </a:lnTo>
                    <a:lnTo>
                      <a:pt x="1890" y="2130"/>
                    </a:lnTo>
                    <a:lnTo>
                      <a:pt x="1888" y="2127"/>
                    </a:lnTo>
                    <a:lnTo>
                      <a:pt x="1886" y="2123"/>
                    </a:lnTo>
                    <a:lnTo>
                      <a:pt x="1885" y="2119"/>
                    </a:lnTo>
                    <a:lnTo>
                      <a:pt x="1883" y="2115"/>
                    </a:lnTo>
                    <a:lnTo>
                      <a:pt x="1882" y="2109"/>
                    </a:lnTo>
                    <a:lnTo>
                      <a:pt x="1882" y="2103"/>
                    </a:lnTo>
                    <a:lnTo>
                      <a:pt x="1882" y="2095"/>
                    </a:lnTo>
                    <a:lnTo>
                      <a:pt x="1883" y="2085"/>
                    </a:lnTo>
                    <a:lnTo>
                      <a:pt x="1885" y="2072"/>
                    </a:lnTo>
                    <a:lnTo>
                      <a:pt x="1885" y="2072"/>
                    </a:lnTo>
                    <a:lnTo>
                      <a:pt x="1891" y="2066"/>
                    </a:lnTo>
                    <a:lnTo>
                      <a:pt x="1896" y="2062"/>
                    </a:lnTo>
                    <a:lnTo>
                      <a:pt x="1901" y="2059"/>
                    </a:lnTo>
                    <a:lnTo>
                      <a:pt x="1905" y="2056"/>
                    </a:lnTo>
                    <a:lnTo>
                      <a:pt x="1909" y="2054"/>
                    </a:lnTo>
                    <a:lnTo>
                      <a:pt x="1913" y="2052"/>
                    </a:lnTo>
                    <a:lnTo>
                      <a:pt x="1919" y="2049"/>
                    </a:lnTo>
                    <a:lnTo>
                      <a:pt x="1926" y="2046"/>
                    </a:lnTo>
                    <a:lnTo>
                      <a:pt x="1926" y="2046"/>
                    </a:lnTo>
                    <a:lnTo>
                      <a:pt x="1926" y="2031"/>
                    </a:lnTo>
                    <a:lnTo>
                      <a:pt x="1928" y="2019"/>
                    </a:lnTo>
                    <a:lnTo>
                      <a:pt x="1929" y="2009"/>
                    </a:lnTo>
                    <a:lnTo>
                      <a:pt x="1932" y="2000"/>
                    </a:lnTo>
                    <a:lnTo>
                      <a:pt x="1935" y="1993"/>
                    </a:lnTo>
                    <a:lnTo>
                      <a:pt x="1938" y="1987"/>
                    </a:lnTo>
                    <a:lnTo>
                      <a:pt x="1941" y="1981"/>
                    </a:lnTo>
                    <a:lnTo>
                      <a:pt x="1945" y="1976"/>
                    </a:lnTo>
                    <a:lnTo>
                      <a:pt x="1948" y="1972"/>
                    </a:lnTo>
                    <a:lnTo>
                      <a:pt x="1951" y="1967"/>
                    </a:lnTo>
                    <a:lnTo>
                      <a:pt x="1955" y="1962"/>
                    </a:lnTo>
                    <a:lnTo>
                      <a:pt x="1958" y="1956"/>
                    </a:lnTo>
                    <a:lnTo>
                      <a:pt x="1960" y="1950"/>
                    </a:lnTo>
                    <a:lnTo>
                      <a:pt x="1962" y="1943"/>
                    </a:lnTo>
                    <a:lnTo>
                      <a:pt x="1963" y="1934"/>
                    </a:lnTo>
                    <a:lnTo>
                      <a:pt x="1963" y="1924"/>
                    </a:lnTo>
                    <a:lnTo>
                      <a:pt x="1963" y="1924"/>
                    </a:lnTo>
                    <a:lnTo>
                      <a:pt x="1971" y="1922"/>
                    </a:lnTo>
                    <a:lnTo>
                      <a:pt x="1978" y="1919"/>
                    </a:lnTo>
                    <a:lnTo>
                      <a:pt x="1982" y="1913"/>
                    </a:lnTo>
                    <a:lnTo>
                      <a:pt x="1985" y="1907"/>
                    </a:lnTo>
                    <a:lnTo>
                      <a:pt x="1986" y="1900"/>
                    </a:lnTo>
                    <a:lnTo>
                      <a:pt x="1987" y="1893"/>
                    </a:lnTo>
                    <a:lnTo>
                      <a:pt x="1988" y="1887"/>
                    </a:lnTo>
                    <a:lnTo>
                      <a:pt x="1988" y="1881"/>
                    </a:lnTo>
                    <a:lnTo>
                      <a:pt x="1988" y="1881"/>
                    </a:lnTo>
                    <a:lnTo>
                      <a:pt x="1984" y="1877"/>
                    </a:lnTo>
                    <a:lnTo>
                      <a:pt x="1980" y="1873"/>
                    </a:lnTo>
                    <a:lnTo>
                      <a:pt x="1975" y="1868"/>
                    </a:lnTo>
                    <a:lnTo>
                      <a:pt x="1970" y="1864"/>
                    </a:lnTo>
                    <a:lnTo>
                      <a:pt x="1966" y="1859"/>
                    </a:lnTo>
                    <a:lnTo>
                      <a:pt x="1961" y="1853"/>
                    </a:lnTo>
                    <a:lnTo>
                      <a:pt x="1956" y="1848"/>
                    </a:lnTo>
                    <a:lnTo>
                      <a:pt x="1951" y="1842"/>
                    </a:lnTo>
                    <a:lnTo>
                      <a:pt x="1946" y="1837"/>
                    </a:lnTo>
                    <a:lnTo>
                      <a:pt x="1942" y="1831"/>
                    </a:lnTo>
                    <a:lnTo>
                      <a:pt x="1937" y="1826"/>
                    </a:lnTo>
                    <a:lnTo>
                      <a:pt x="1933" y="1821"/>
                    </a:lnTo>
                    <a:lnTo>
                      <a:pt x="1930" y="1816"/>
                    </a:lnTo>
                    <a:lnTo>
                      <a:pt x="1927" y="1811"/>
                    </a:lnTo>
                    <a:lnTo>
                      <a:pt x="1924" y="1806"/>
                    </a:lnTo>
                    <a:lnTo>
                      <a:pt x="1922" y="1802"/>
                    </a:lnTo>
                    <a:lnTo>
                      <a:pt x="1922" y="1802"/>
                    </a:lnTo>
                    <a:lnTo>
                      <a:pt x="1922" y="1798"/>
                    </a:lnTo>
                    <a:lnTo>
                      <a:pt x="1921" y="1793"/>
                    </a:lnTo>
                    <a:lnTo>
                      <a:pt x="1920" y="1788"/>
                    </a:lnTo>
                    <a:lnTo>
                      <a:pt x="1918" y="1783"/>
                    </a:lnTo>
                    <a:lnTo>
                      <a:pt x="1916" y="1777"/>
                    </a:lnTo>
                    <a:lnTo>
                      <a:pt x="1913" y="1772"/>
                    </a:lnTo>
                    <a:lnTo>
                      <a:pt x="1911" y="1766"/>
                    </a:lnTo>
                    <a:lnTo>
                      <a:pt x="1909" y="1760"/>
                    </a:lnTo>
                    <a:lnTo>
                      <a:pt x="1906" y="1755"/>
                    </a:lnTo>
                    <a:lnTo>
                      <a:pt x="1903" y="1749"/>
                    </a:lnTo>
                    <a:lnTo>
                      <a:pt x="1901" y="1744"/>
                    </a:lnTo>
                    <a:lnTo>
                      <a:pt x="1899" y="1738"/>
                    </a:lnTo>
                    <a:lnTo>
                      <a:pt x="1897" y="1733"/>
                    </a:lnTo>
                    <a:lnTo>
                      <a:pt x="1896" y="1729"/>
                    </a:lnTo>
                    <a:lnTo>
                      <a:pt x="1895" y="1725"/>
                    </a:lnTo>
                    <a:lnTo>
                      <a:pt x="1894" y="1721"/>
                    </a:lnTo>
                    <a:lnTo>
                      <a:pt x="835" y="769"/>
                    </a:lnTo>
                    <a:lnTo>
                      <a:pt x="874" y="51"/>
                    </a:lnTo>
                    <a:lnTo>
                      <a:pt x="806" y="49"/>
                    </a:lnTo>
                    <a:lnTo>
                      <a:pt x="806" y="49"/>
                    </a:lnTo>
                    <a:lnTo>
                      <a:pt x="805" y="45"/>
                    </a:lnTo>
                    <a:lnTo>
                      <a:pt x="804" y="40"/>
                    </a:lnTo>
                    <a:lnTo>
                      <a:pt x="802" y="33"/>
                    </a:lnTo>
                    <a:lnTo>
                      <a:pt x="801" y="27"/>
                    </a:lnTo>
                    <a:lnTo>
                      <a:pt x="798" y="23"/>
                    </a:lnTo>
                    <a:lnTo>
                      <a:pt x="794" y="20"/>
                    </a:lnTo>
                    <a:lnTo>
                      <a:pt x="789" y="21"/>
                    </a:lnTo>
                    <a:lnTo>
                      <a:pt x="782" y="25"/>
                    </a:lnTo>
                    <a:lnTo>
                      <a:pt x="782" y="25"/>
                    </a:lnTo>
                    <a:lnTo>
                      <a:pt x="782" y="27"/>
                    </a:lnTo>
                    <a:lnTo>
                      <a:pt x="781" y="29"/>
                    </a:lnTo>
                    <a:lnTo>
                      <a:pt x="779" y="31"/>
                    </a:lnTo>
                    <a:lnTo>
                      <a:pt x="777" y="33"/>
                    </a:lnTo>
                    <a:lnTo>
                      <a:pt x="775" y="36"/>
                    </a:lnTo>
                    <a:lnTo>
                      <a:pt x="772" y="39"/>
                    </a:lnTo>
                    <a:lnTo>
                      <a:pt x="770" y="43"/>
                    </a:lnTo>
                    <a:lnTo>
                      <a:pt x="768" y="49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78" y="10"/>
                    </a:lnTo>
                    <a:lnTo>
                      <a:pt x="75" y="18"/>
                    </a:lnTo>
                    <a:lnTo>
                      <a:pt x="72" y="27"/>
                    </a:lnTo>
                    <a:lnTo>
                      <a:pt x="71" y="34"/>
                    </a:lnTo>
                    <a:lnTo>
                      <a:pt x="70" y="41"/>
                    </a:lnTo>
                    <a:lnTo>
                      <a:pt x="70" y="47"/>
                    </a:lnTo>
                    <a:lnTo>
                      <a:pt x="71" y="53"/>
                    </a:lnTo>
                    <a:lnTo>
                      <a:pt x="72" y="59"/>
                    </a:lnTo>
                    <a:lnTo>
                      <a:pt x="74" y="65"/>
                    </a:lnTo>
                    <a:lnTo>
                      <a:pt x="75" y="71"/>
                    </a:lnTo>
                    <a:lnTo>
                      <a:pt x="78" y="77"/>
                    </a:lnTo>
                    <a:lnTo>
                      <a:pt x="80" y="83"/>
                    </a:lnTo>
                    <a:lnTo>
                      <a:pt x="82" y="90"/>
                    </a:lnTo>
                    <a:lnTo>
                      <a:pt x="85" y="98"/>
                    </a:lnTo>
                    <a:lnTo>
                      <a:pt x="87" y="105"/>
                    </a:lnTo>
                    <a:lnTo>
                      <a:pt x="89" y="114"/>
                    </a:lnTo>
                    <a:lnTo>
                      <a:pt x="89" y="114"/>
                    </a:lnTo>
                    <a:lnTo>
                      <a:pt x="88" y="127"/>
                    </a:lnTo>
                    <a:lnTo>
                      <a:pt x="88" y="139"/>
                    </a:lnTo>
                    <a:lnTo>
                      <a:pt x="86" y="150"/>
                    </a:lnTo>
                    <a:lnTo>
                      <a:pt x="85" y="160"/>
                    </a:lnTo>
                    <a:lnTo>
                      <a:pt x="83" y="170"/>
                    </a:lnTo>
                    <a:lnTo>
                      <a:pt x="81" y="180"/>
                    </a:lnTo>
                    <a:lnTo>
                      <a:pt x="79" y="189"/>
                    </a:lnTo>
                    <a:lnTo>
                      <a:pt x="77" y="198"/>
                    </a:lnTo>
                    <a:lnTo>
                      <a:pt x="75" y="207"/>
                    </a:lnTo>
                    <a:lnTo>
                      <a:pt x="72" y="216"/>
                    </a:lnTo>
                    <a:lnTo>
                      <a:pt x="71" y="224"/>
                    </a:lnTo>
                    <a:lnTo>
                      <a:pt x="68" y="234"/>
                    </a:lnTo>
                    <a:lnTo>
                      <a:pt x="67" y="244"/>
                    </a:lnTo>
                    <a:lnTo>
                      <a:pt x="66" y="255"/>
                    </a:lnTo>
                    <a:lnTo>
                      <a:pt x="65" y="266"/>
                    </a:lnTo>
                    <a:lnTo>
                      <a:pt x="65" y="278"/>
                    </a:lnTo>
                    <a:lnTo>
                      <a:pt x="65" y="278"/>
                    </a:lnTo>
                    <a:lnTo>
                      <a:pt x="58" y="285"/>
                    </a:lnTo>
                    <a:lnTo>
                      <a:pt x="50" y="293"/>
                    </a:lnTo>
                    <a:lnTo>
                      <a:pt x="41" y="300"/>
                    </a:lnTo>
                    <a:lnTo>
                      <a:pt x="32" y="309"/>
                    </a:lnTo>
                    <a:lnTo>
                      <a:pt x="23" y="316"/>
                    </a:lnTo>
                    <a:lnTo>
                      <a:pt x="15" y="324"/>
                    </a:lnTo>
                    <a:lnTo>
                      <a:pt x="7" y="332"/>
                    </a:lnTo>
                    <a:lnTo>
                      <a:pt x="0" y="339"/>
                    </a:lnTo>
                    <a:lnTo>
                      <a:pt x="0" y="339"/>
                    </a:lnTo>
                    <a:lnTo>
                      <a:pt x="0" y="344"/>
                    </a:lnTo>
                    <a:lnTo>
                      <a:pt x="0" y="349"/>
                    </a:lnTo>
                    <a:lnTo>
                      <a:pt x="1" y="353"/>
                    </a:lnTo>
                    <a:lnTo>
                      <a:pt x="2" y="358"/>
                    </a:lnTo>
                    <a:lnTo>
                      <a:pt x="3" y="363"/>
                    </a:lnTo>
                    <a:lnTo>
                      <a:pt x="5" y="367"/>
                    </a:lnTo>
                    <a:lnTo>
                      <a:pt x="6" y="371"/>
                    </a:lnTo>
                    <a:lnTo>
                      <a:pt x="8" y="376"/>
                    </a:lnTo>
                    <a:lnTo>
                      <a:pt x="10" y="380"/>
                    </a:lnTo>
                    <a:lnTo>
                      <a:pt x="13" y="384"/>
                    </a:lnTo>
                    <a:lnTo>
                      <a:pt x="15" y="388"/>
                    </a:lnTo>
                    <a:lnTo>
                      <a:pt x="18" y="392"/>
                    </a:lnTo>
                    <a:lnTo>
                      <a:pt x="21" y="396"/>
                    </a:lnTo>
                    <a:lnTo>
                      <a:pt x="24" y="400"/>
                    </a:lnTo>
                    <a:lnTo>
                      <a:pt x="27" y="404"/>
                    </a:lnTo>
                    <a:lnTo>
                      <a:pt x="31" y="407"/>
                    </a:lnTo>
                    <a:lnTo>
                      <a:pt x="31" y="407"/>
                    </a:lnTo>
                    <a:lnTo>
                      <a:pt x="33" y="421"/>
                    </a:lnTo>
                    <a:lnTo>
                      <a:pt x="36" y="428"/>
                    </a:lnTo>
                    <a:lnTo>
                      <a:pt x="40" y="430"/>
                    </a:lnTo>
                    <a:lnTo>
                      <a:pt x="44" y="430"/>
                    </a:lnTo>
                    <a:lnTo>
                      <a:pt x="48" y="430"/>
                    </a:lnTo>
                    <a:lnTo>
                      <a:pt x="55" y="430"/>
                    </a:lnTo>
                    <a:lnTo>
                      <a:pt x="63" y="433"/>
                    </a:lnTo>
                    <a:lnTo>
                      <a:pt x="72" y="442"/>
                    </a:lnTo>
                    <a:lnTo>
                      <a:pt x="72" y="442"/>
                    </a:lnTo>
                    <a:lnTo>
                      <a:pt x="72" y="456"/>
                    </a:lnTo>
                    <a:lnTo>
                      <a:pt x="74" y="468"/>
                    </a:lnTo>
                    <a:lnTo>
                      <a:pt x="76" y="479"/>
                    </a:lnTo>
                    <a:lnTo>
                      <a:pt x="78" y="489"/>
                    </a:lnTo>
                    <a:lnTo>
                      <a:pt x="81" y="499"/>
                    </a:lnTo>
                    <a:lnTo>
                      <a:pt x="85" y="507"/>
                    </a:lnTo>
                    <a:lnTo>
                      <a:pt x="88" y="515"/>
                    </a:lnTo>
                    <a:lnTo>
                      <a:pt x="92" y="524"/>
                    </a:lnTo>
                    <a:lnTo>
                      <a:pt x="95" y="531"/>
                    </a:lnTo>
                    <a:lnTo>
                      <a:pt x="98" y="540"/>
                    </a:lnTo>
                    <a:lnTo>
                      <a:pt x="101" y="548"/>
                    </a:lnTo>
                    <a:lnTo>
                      <a:pt x="104" y="558"/>
                    </a:lnTo>
                    <a:lnTo>
                      <a:pt x="105" y="568"/>
                    </a:lnTo>
                    <a:lnTo>
                      <a:pt x="107" y="579"/>
                    </a:lnTo>
                    <a:lnTo>
                      <a:pt x="107" y="591"/>
                    </a:lnTo>
                    <a:lnTo>
                      <a:pt x="106" y="606"/>
                    </a:lnTo>
                    <a:lnTo>
                      <a:pt x="106" y="606"/>
                    </a:lnTo>
                    <a:lnTo>
                      <a:pt x="105" y="610"/>
                    </a:lnTo>
                    <a:lnTo>
                      <a:pt x="105" y="616"/>
                    </a:lnTo>
                    <a:lnTo>
                      <a:pt x="105" y="621"/>
                    </a:lnTo>
                    <a:lnTo>
                      <a:pt x="105" y="627"/>
                    </a:lnTo>
                    <a:lnTo>
                      <a:pt x="104" y="633"/>
                    </a:lnTo>
                    <a:lnTo>
                      <a:pt x="104" y="639"/>
                    </a:lnTo>
                    <a:lnTo>
                      <a:pt x="104" y="646"/>
                    </a:lnTo>
                    <a:lnTo>
                      <a:pt x="104" y="652"/>
                    </a:lnTo>
                    <a:lnTo>
                      <a:pt x="104" y="658"/>
                    </a:lnTo>
                    <a:lnTo>
                      <a:pt x="105" y="665"/>
                    </a:lnTo>
                    <a:lnTo>
                      <a:pt x="105" y="671"/>
                    </a:lnTo>
                    <a:lnTo>
                      <a:pt x="107" y="677"/>
                    </a:lnTo>
                    <a:lnTo>
                      <a:pt x="109" y="682"/>
                    </a:lnTo>
                    <a:lnTo>
                      <a:pt x="111" y="688"/>
                    </a:lnTo>
                    <a:lnTo>
                      <a:pt x="113" y="693"/>
                    </a:lnTo>
                    <a:lnTo>
                      <a:pt x="117" y="697"/>
                    </a:lnTo>
                    <a:lnTo>
                      <a:pt x="117" y="697"/>
                    </a:lnTo>
                    <a:lnTo>
                      <a:pt x="116" y="707"/>
                    </a:lnTo>
                    <a:lnTo>
                      <a:pt x="116" y="716"/>
                    </a:lnTo>
                    <a:lnTo>
                      <a:pt x="118" y="724"/>
                    </a:lnTo>
                    <a:lnTo>
                      <a:pt x="121" y="730"/>
                    </a:lnTo>
                    <a:lnTo>
                      <a:pt x="125" y="736"/>
                    </a:lnTo>
                    <a:lnTo>
                      <a:pt x="129" y="742"/>
                    </a:lnTo>
                    <a:lnTo>
                      <a:pt x="134" y="747"/>
                    </a:lnTo>
                    <a:lnTo>
                      <a:pt x="139" y="751"/>
                    </a:lnTo>
                    <a:lnTo>
                      <a:pt x="144" y="756"/>
                    </a:lnTo>
                    <a:lnTo>
                      <a:pt x="149" y="761"/>
                    </a:lnTo>
                    <a:lnTo>
                      <a:pt x="154" y="767"/>
                    </a:lnTo>
                    <a:lnTo>
                      <a:pt x="159" y="773"/>
                    </a:lnTo>
                    <a:lnTo>
                      <a:pt x="163" y="780"/>
                    </a:lnTo>
                    <a:lnTo>
                      <a:pt x="165" y="788"/>
                    </a:lnTo>
                    <a:lnTo>
                      <a:pt x="167" y="797"/>
                    </a:lnTo>
                    <a:lnTo>
                      <a:pt x="168" y="808"/>
                    </a:lnTo>
                    <a:lnTo>
                      <a:pt x="209" y="838"/>
                    </a:lnTo>
                    <a:lnTo>
                      <a:pt x="209" y="838"/>
                    </a:lnTo>
                    <a:lnTo>
                      <a:pt x="209" y="847"/>
                    </a:lnTo>
                    <a:lnTo>
                      <a:pt x="209" y="855"/>
                    </a:lnTo>
                    <a:lnTo>
                      <a:pt x="210" y="861"/>
                    </a:lnTo>
                    <a:lnTo>
                      <a:pt x="211" y="866"/>
                    </a:lnTo>
                    <a:lnTo>
                      <a:pt x="213" y="871"/>
                    </a:lnTo>
                    <a:lnTo>
                      <a:pt x="214" y="875"/>
                    </a:lnTo>
                    <a:lnTo>
                      <a:pt x="215" y="879"/>
                    </a:lnTo>
                    <a:lnTo>
                      <a:pt x="217" y="883"/>
                    </a:lnTo>
                    <a:lnTo>
                      <a:pt x="219" y="886"/>
                    </a:lnTo>
                    <a:lnTo>
                      <a:pt x="221" y="889"/>
                    </a:lnTo>
                    <a:lnTo>
                      <a:pt x="224" y="892"/>
                    </a:lnTo>
                    <a:lnTo>
                      <a:pt x="226" y="895"/>
                    </a:lnTo>
                    <a:lnTo>
                      <a:pt x="228" y="899"/>
                    </a:lnTo>
                    <a:lnTo>
                      <a:pt x="231" y="903"/>
                    </a:lnTo>
                    <a:lnTo>
                      <a:pt x="234" y="908"/>
                    </a:lnTo>
                    <a:lnTo>
                      <a:pt x="236" y="914"/>
                    </a:lnTo>
                    <a:lnTo>
                      <a:pt x="236" y="914"/>
                    </a:lnTo>
                    <a:lnTo>
                      <a:pt x="235" y="921"/>
                    </a:lnTo>
                    <a:lnTo>
                      <a:pt x="233" y="929"/>
                    </a:lnTo>
                    <a:lnTo>
                      <a:pt x="232" y="936"/>
                    </a:lnTo>
                    <a:lnTo>
                      <a:pt x="230" y="942"/>
                    </a:lnTo>
                    <a:lnTo>
                      <a:pt x="229" y="949"/>
                    </a:lnTo>
                    <a:lnTo>
                      <a:pt x="230" y="955"/>
                    </a:lnTo>
                    <a:lnTo>
                      <a:pt x="232" y="962"/>
                    </a:lnTo>
                    <a:lnTo>
                      <a:pt x="236" y="967"/>
                    </a:lnTo>
                    <a:lnTo>
                      <a:pt x="236" y="967"/>
                    </a:lnTo>
                    <a:lnTo>
                      <a:pt x="250" y="974"/>
                    </a:lnTo>
                    <a:lnTo>
                      <a:pt x="260" y="978"/>
                    </a:lnTo>
                    <a:lnTo>
                      <a:pt x="267" y="981"/>
                    </a:lnTo>
                    <a:lnTo>
                      <a:pt x="273" y="985"/>
                    </a:lnTo>
                    <a:lnTo>
                      <a:pt x="278" y="988"/>
                    </a:lnTo>
                    <a:lnTo>
                      <a:pt x="283" y="993"/>
                    </a:lnTo>
                    <a:lnTo>
                      <a:pt x="290" y="1000"/>
                    </a:lnTo>
                    <a:lnTo>
                      <a:pt x="298" y="1009"/>
                    </a:lnTo>
                    <a:lnTo>
                      <a:pt x="298" y="1009"/>
                    </a:lnTo>
                    <a:lnTo>
                      <a:pt x="300" y="1011"/>
                    </a:lnTo>
                    <a:lnTo>
                      <a:pt x="304" y="1013"/>
                    </a:lnTo>
                    <a:lnTo>
                      <a:pt x="309" y="1016"/>
                    </a:lnTo>
                    <a:lnTo>
                      <a:pt x="315" y="1018"/>
                    </a:lnTo>
                    <a:lnTo>
                      <a:pt x="322" y="1020"/>
                    </a:lnTo>
                    <a:lnTo>
                      <a:pt x="328" y="1022"/>
                    </a:lnTo>
                    <a:lnTo>
                      <a:pt x="333" y="1024"/>
                    </a:lnTo>
                    <a:lnTo>
                      <a:pt x="336" y="1024"/>
                    </a:lnTo>
                    <a:lnTo>
                      <a:pt x="336" y="1024"/>
                    </a:lnTo>
                    <a:lnTo>
                      <a:pt x="336" y="1018"/>
                    </a:lnTo>
                    <a:lnTo>
                      <a:pt x="336" y="1013"/>
                    </a:lnTo>
                    <a:lnTo>
                      <a:pt x="336" y="1007"/>
                    </a:lnTo>
                    <a:lnTo>
                      <a:pt x="335" y="1003"/>
                    </a:lnTo>
                    <a:lnTo>
                      <a:pt x="335" y="998"/>
                    </a:lnTo>
                    <a:lnTo>
                      <a:pt x="335" y="994"/>
                    </a:lnTo>
                    <a:lnTo>
                      <a:pt x="334" y="990"/>
                    </a:lnTo>
                    <a:lnTo>
                      <a:pt x="334" y="985"/>
                    </a:lnTo>
                    <a:lnTo>
                      <a:pt x="334" y="981"/>
                    </a:lnTo>
                    <a:lnTo>
                      <a:pt x="333" y="977"/>
                    </a:lnTo>
                    <a:lnTo>
                      <a:pt x="333" y="972"/>
                    </a:lnTo>
                    <a:lnTo>
                      <a:pt x="334" y="967"/>
                    </a:lnTo>
                    <a:lnTo>
                      <a:pt x="334" y="962"/>
                    </a:lnTo>
                    <a:lnTo>
                      <a:pt x="334" y="955"/>
                    </a:lnTo>
                    <a:lnTo>
                      <a:pt x="335" y="949"/>
                    </a:lnTo>
                    <a:lnTo>
                      <a:pt x="336" y="941"/>
                    </a:lnTo>
                    <a:lnTo>
                      <a:pt x="336" y="941"/>
                    </a:lnTo>
                    <a:lnTo>
                      <a:pt x="343" y="941"/>
                    </a:lnTo>
                    <a:lnTo>
                      <a:pt x="348" y="942"/>
                    </a:lnTo>
                    <a:lnTo>
                      <a:pt x="353" y="944"/>
                    </a:lnTo>
                    <a:lnTo>
                      <a:pt x="357" y="948"/>
                    </a:lnTo>
                    <a:lnTo>
                      <a:pt x="361" y="951"/>
                    </a:lnTo>
                    <a:lnTo>
                      <a:pt x="364" y="956"/>
                    </a:lnTo>
                    <a:lnTo>
                      <a:pt x="367" y="961"/>
                    </a:lnTo>
                    <a:lnTo>
                      <a:pt x="371" y="967"/>
                    </a:lnTo>
                    <a:lnTo>
                      <a:pt x="371" y="967"/>
                    </a:lnTo>
                    <a:lnTo>
                      <a:pt x="377" y="967"/>
                    </a:lnTo>
                    <a:lnTo>
                      <a:pt x="383" y="968"/>
                    </a:lnTo>
                    <a:lnTo>
                      <a:pt x="390" y="969"/>
                    </a:lnTo>
                    <a:lnTo>
                      <a:pt x="396" y="970"/>
                    </a:lnTo>
                    <a:lnTo>
                      <a:pt x="402" y="971"/>
                    </a:lnTo>
                    <a:lnTo>
                      <a:pt x="409" y="972"/>
                    </a:lnTo>
                    <a:lnTo>
                      <a:pt x="415" y="974"/>
                    </a:lnTo>
                    <a:lnTo>
                      <a:pt x="422" y="975"/>
                    </a:lnTo>
                    <a:lnTo>
                      <a:pt x="422" y="990"/>
                    </a:lnTo>
                    <a:lnTo>
                      <a:pt x="422" y="990"/>
                    </a:lnTo>
                    <a:lnTo>
                      <a:pt x="419" y="990"/>
                    </a:lnTo>
                    <a:lnTo>
                      <a:pt x="417" y="989"/>
                    </a:lnTo>
                    <a:lnTo>
                      <a:pt x="414" y="988"/>
                    </a:lnTo>
                    <a:lnTo>
                      <a:pt x="412" y="986"/>
                    </a:lnTo>
                    <a:lnTo>
                      <a:pt x="410" y="984"/>
                    </a:lnTo>
                    <a:lnTo>
                      <a:pt x="408" y="982"/>
                    </a:lnTo>
                    <a:lnTo>
                      <a:pt x="406" y="981"/>
                    </a:lnTo>
                    <a:lnTo>
                      <a:pt x="405" y="979"/>
                    </a:lnTo>
                    <a:lnTo>
                      <a:pt x="371" y="986"/>
                    </a:lnTo>
                    <a:lnTo>
                      <a:pt x="371" y="986"/>
                    </a:lnTo>
                    <a:lnTo>
                      <a:pt x="369" y="991"/>
                    </a:lnTo>
                    <a:lnTo>
                      <a:pt x="368" y="995"/>
                    </a:lnTo>
                    <a:lnTo>
                      <a:pt x="367" y="999"/>
                    </a:lnTo>
                    <a:lnTo>
                      <a:pt x="366" y="1004"/>
                    </a:lnTo>
                    <a:lnTo>
                      <a:pt x="365" y="1009"/>
                    </a:lnTo>
                    <a:lnTo>
                      <a:pt x="364" y="1014"/>
                    </a:lnTo>
                    <a:lnTo>
                      <a:pt x="363" y="1019"/>
                    </a:lnTo>
                    <a:lnTo>
                      <a:pt x="363" y="1024"/>
                    </a:lnTo>
                    <a:lnTo>
                      <a:pt x="322" y="1047"/>
                    </a:lnTo>
                    <a:lnTo>
                      <a:pt x="322" y="1047"/>
                    </a:lnTo>
                    <a:lnTo>
                      <a:pt x="316" y="1060"/>
                    </a:lnTo>
                    <a:lnTo>
                      <a:pt x="311" y="1072"/>
                    </a:lnTo>
                    <a:lnTo>
                      <a:pt x="308" y="1082"/>
                    </a:lnTo>
                    <a:lnTo>
                      <a:pt x="306" y="1092"/>
                    </a:lnTo>
                    <a:lnTo>
                      <a:pt x="306" y="1101"/>
                    </a:lnTo>
                    <a:lnTo>
                      <a:pt x="308" y="1110"/>
                    </a:lnTo>
                    <a:lnTo>
                      <a:pt x="311" y="1118"/>
                    </a:lnTo>
                    <a:lnTo>
                      <a:pt x="315" y="1127"/>
                    </a:lnTo>
                    <a:lnTo>
                      <a:pt x="320" y="1136"/>
                    </a:lnTo>
                    <a:lnTo>
                      <a:pt x="326" y="1145"/>
                    </a:lnTo>
                    <a:lnTo>
                      <a:pt x="333" y="1155"/>
                    </a:lnTo>
                    <a:lnTo>
                      <a:pt x="341" y="1165"/>
                    </a:lnTo>
                    <a:lnTo>
                      <a:pt x="350" y="1176"/>
                    </a:lnTo>
                    <a:lnTo>
                      <a:pt x="359" y="1189"/>
                    </a:lnTo>
                    <a:lnTo>
                      <a:pt x="370" y="1203"/>
                    </a:lnTo>
                    <a:lnTo>
                      <a:pt x="381" y="1219"/>
                    </a:lnTo>
                    <a:lnTo>
                      <a:pt x="381" y="1219"/>
                    </a:lnTo>
                    <a:lnTo>
                      <a:pt x="393" y="1219"/>
                    </a:lnTo>
                    <a:lnTo>
                      <a:pt x="402" y="1221"/>
                    </a:lnTo>
                    <a:lnTo>
                      <a:pt x="409" y="1224"/>
                    </a:lnTo>
                    <a:lnTo>
                      <a:pt x="415" y="1228"/>
                    </a:lnTo>
                    <a:lnTo>
                      <a:pt x="421" y="1233"/>
                    </a:lnTo>
                    <a:lnTo>
                      <a:pt x="428" y="1239"/>
                    </a:lnTo>
                    <a:lnTo>
                      <a:pt x="437" y="1248"/>
                    </a:lnTo>
                    <a:lnTo>
                      <a:pt x="449" y="1257"/>
                    </a:lnTo>
                    <a:lnTo>
                      <a:pt x="449" y="1257"/>
                    </a:lnTo>
                    <a:lnTo>
                      <a:pt x="449" y="1264"/>
                    </a:lnTo>
                    <a:lnTo>
                      <a:pt x="449" y="1271"/>
                    </a:lnTo>
                    <a:lnTo>
                      <a:pt x="449" y="1276"/>
                    </a:lnTo>
                    <a:lnTo>
                      <a:pt x="448" y="1281"/>
                    </a:lnTo>
                    <a:lnTo>
                      <a:pt x="448" y="1285"/>
                    </a:lnTo>
                    <a:lnTo>
                      <a:pt x="447" y="1289"/>
                    </a:lnTo>
                    <a:lnTo>
                      <a:pt x="446" y="1293"/>
                    </a:lnTo>
                    <a:lnTo>
                      <a:pt x="444" y="1296"/>
                    </a:lnTo>
                    <a:lnTo>
                      <a:pt x="443" y="1300"/>
                    </a:lnTo>
                    <a:lnTo>
                      <a:pt x="440" y="1303"/>
                    </a:lnTo>
                    <a:lnTo>
                      <a:pt x="438" y="1306"/>
                    </a:lnTo>
                    <a:lnTo>
                      <a:pt x="436" y="1309"/>
                    </a:lnTo>
                    <a:lnTo>
                      <a:pt x="433" y="1313"/>
                    </a:lnTo>
                    <a:lnTo>
                      <a:pt x="430" y="1317"/>
                    </a:lnTo>
                    <a:lnTo>
                      <a:pt x="426" y="1321"/>
                    </a:lnTo>
                    <a:lnTo>
                      <a:pt x="422" y="1326"/>
                    </a:lnTo>
                    <a:lnTo>
                      <a:pt x="422" y="1326"/>
                    </a:lnTo>
                    <a:lnTo>
                      <a:pt x="426" y="1335"/>
                    </a:lnTo>
                    <a:lnTo>
                      <a:pt x="431" y="1344"/>
                    </a:lnTo>
                    <a:lnTo>
                      <a:pt x="436" y="1354"/>
                    </a:lnTo>
                    <a:lnTo>
                      <a:pt x="441" y="1365"/>
                    </a:lnTo>
                    <a:lnTo>
                      <a:pt x="447" y="1375"/>
                    </a:lnTo>
                    <a:lnTo>
                      <a:pt x="452" y="1386"/>
                    </a:lnTo>
                    <a:lnTo>
                      <a:pt x="458" y="1397"/>
                    </a:lnTo>
                    <a:lnTo>
                      <a:pt x="463" y="1408"/>
                    </a:lnTo>
                    <a:lnTo>
                      <a:pt x="470" y="1420"/>
                    </a:lnTo>
                    <a:lnTo>
                      <a:pt x="476" y="1431"/>
                    </a:lnTo>
                    <a:lnTo>
                      <a:pt x="482" y="1443"/>
                    </a:lnTo>
                    <a:lnTo>
                      <a:pt x="488" y="1455"/>
                    </a:lnTo>
                    <a:lnTo>
                      <a:pt x="495" y="1467"/>
                    </a:lnTo>
                    <a:lnTo>
                      <a:pt x="502" y="1478"/>
                    </a:lnTo>
                    <a:lnTo>
                      <a:pt x="509" y="1490"/>
                    </a:lnTo>
                    <a:lnTo>
                      <a:pt x="516" y="1501"/>
                    </a:lnTo>
                    <a:lnTo>
                      <a:pt x="523" y="1513"/>
                    </a:lnTo>
                    <a:lnTo>
                      <a:pt x="530" y="1525"/>
                    </a:lnTo>
                    <a:lnTo>
                      <a:pt x="538" y="1536"/>
                    </a:lnTo>
                    <a:lnTo>
                      <a:pt x="545" y="1547"/>
                    </a:lnTo>
                    <a:lnTo>
                      <a:pt x="553" y="1558"/>
                    </a:lnTo>
                    <a:lnTo>
                      <a:pt x="561" y="1569"/>
                    </a:lnTo>
                    <a:lnTo>
                      <a:pt x="569" y="1580"/>
                    </a:lnTo>
                    <a:lnTo>
                      <a:pt x="578" y="1590"/>
                    </a:lnTo>
                    <a:lnTo>
                      <a:pt x="586" y="1599"/>
                    </a:lnTo>
                    <a:lnTo>
                      <a:pt x="594" y="1609"/>
                    </a:lnTo>
                    <a:lnTo>
                      <a:pt x="603" y="1618"/>
                    </a:lnTo>
                    <a:lnTo>
                      <a:pt x="612" y="1627"/>
                    </a:lnTo>
                    <a:lnTo>
                      <a:pt x="621" y="1635"/>
                    </a:lnTo>
                    <a:lnTo>
                      <a:pt x="630" y="1643"/>
                    </a:lnTo>
                    <a:lnTo>
                      <a:pt x="639" y="1650"/>
                    </a:lnTo>
                    <a:lnTo>
                      <a:pt x="648" y="1657"/>
                    </a:lnTo>
                    <a:lnTo>
                      <a:pt x="648" y="1657"/>
                    </a:lnTo>
                    <a:lnTo>
                      <a:pt x="652" y="1662"/>
                    </a:lnTo>
                    <a:lnTo>
                      <a:pt x="655" y="1668"/>
                    </a:lnTo>
                    <a:lnTo>
                      <a:pt x="657" y="1674"/>
                    </a:lnTo>
                    <a:lnTo>
                      <a:pt x="658" y="1681"/>
                    </a:lnTo>
                    <a:lnTo>
                      <a:pt x="659" y="1689"/>
                    </a:lnTo>
                    <a:lnTo>
                      <a:pt x="659" y="1697"/>
                    </a:lnTo>
                    <a:lnTo>
                      <a:pt x="659" y="1706"/>
                    </a:lnTo>
                    <a:lnTo>
                      <a:pt x="658" y="1714"/>
                    </a:lnTo>
                    <a:lnTo>
                      <a:pt x="657" y="1723"/>
                    </a:lnTo>
                    <a:lnTo>
                      <a:pt x="655" y="1732"/>
                    </a:lnTo>
                    <a:lnTo>
                      <a:pt x="653" y="1740"/>
                    </a:lnTo>
                    <a:lnTo>
                      <a:pt x="651" y="1748"/>
                    </a:lnTo>
                    <a:lnTo>
                      <a:pt x="648" y="1756"/>
                    </a:lnTo>
                    <a:lnTo>
                      <a:pt x="645" y="1763"/>
                    </a:lnTo>
                    <a:lnTo>
                      <a:pt x="642" y="1769"/>
                    </a:lnTo>
                    <a:lnTo>
                      <a:pt x="638" y="1775"/>
                    </a:lnTo>
                    <a:lnTo>
                      <a:pt x="638" y="1775"/>
                    </a:lnTo>
                    <a:lnTo>
                      <a:pt x="651" y="1782"/>
                    </a:lnTo>
                    <a:lnTo>
                      <a:pt x="665" y="1789"/>
                    </a:lnTo>
                    <a:lnTo>
                      <a:pt x="679" y="1796"/>
                    </a:lnTo>
                    <a:lnTo>
                      <a:pt x="694" y="1803"/>
                    </a:lnTo>
                    <a:lnTo>
                      <a:pt x="708" y="1809"/>
                    </a:lnTo>
                    <a:lnTo>
                      <a:pt x="723" y="1815"/>
                    </a:lnTo>
                    <a:lnTo>
                      <a:pt x="738" y="1820"/>
                    </a:lnTo>
                    <a:lnTo>
                      <a:pt x="753" y="1826"/>
                    </a:lnTo>
                    <a:lnTo>
                      <a:pt x="768" y="1830"/>
                    </a:lnTo>
                    <a:lnTo>
                      <a:pt x="783" y="1835"/>
                    </a:lnTo>
                    <a:lnTo>
                      <a:pt x="799" y="1838"/>
                    </a:lnTo>
                    <a:lnTo>
                      <a:pt x="815" y="1842"/>
                    </a:lnTo>
                    <a:lnTo>
                      <a:pt x="831" y="1844"/>
                    </a:lnTo>
                    <a:lnTo>
                      <a:pt x="847" y="1846"/>
                    </a:lnTo>
                    <a:lnTo>
                      <a:pt x="863" y="1847"/>
                    </a:lnTo>
                    <a:lnTo>
                      <a:pt x="878" y="1847"/>
                    </a:lnTo>
                    <a:lnTo>
                      <a:pt x="878" y="1847"/>
                    </a:lnTo>
                    <a:lnTo>
                      <a:pt x="890" y="1854"/>
                    </a:lnTo>
                    <a:lnTo>
                      <a:pt x="898" y="1860"/>
                    </a:lnTo>
                    <a:lnTo>
                      <a:pt x="906" y="1865"/>
                    </a:lnTo>
                    <a:lnTo>
                      <a:pt x="913" y="1870"/>
                    </a:lnTo>
                    <a:lnTo>
                      <a:pt x="918" y="1874"/>
                    </a:lnTo>
                    <a:lnTo>
                      <a:pt x="923" y="1878"/>
                    </a:lnTo>
                    <a:lnTo>
                      <a:pt x="927" y="1882"/>
                    </a:lnTo>
                    <a:lnTo>
                      <a:pt x="931" y="1886"/>
                    </a:lnTo>
                    <a:lnTo>
                      <a:pt x="935" y="1890"/>
                    </a:lnTo>
                    <a:lnTo>
                      <a:pt x="939" y="1895"/>
                    </a:lnTo>
                    <a:lnTo>
                      <a:pt x="944" y="1900"/>
                    </a:lnTo>
                    <a:lnTo>
                      <a:pt x="949" y="1905"/>
                    </a:lnTo>
                    <a:lnTo>
                      <a:pt x="955" y="1912"/>
                    </a:lnTo>
                    <a:lnTo>
                      <a:pt x="962" y="1920"/>
                    </a:lnTo>
                    <a:lnTo>
                      <a:pt x="971" y="1929"/>
                    </a:lnTo>
                    <a:lnTo>
                      <a:pt x="982" y="1939"/>
                    </a:lnTo>
                    <a:lnTo>
                      <a:pt x="982" y="1939"/>
                    </a:lnTo>
                    <a:lnTo>
                      <a:pt x="990" y="1938"/>
                    </a:lnTo>
                    <a:lnTo>
                      <a:pt x="999" y="1939"/>
                    </a:lnTo>
                    <a:lnTo>
                      <a:pt x="1010" y="1939"/>
                    </a:lnTo>
                    <a:lnTo>
                      <a:pt x="1021" y="1942"/>
                    </a:lnTo>
                    <a:lnTo>
                      <a:pt x="1032" y="1944"/>
                    </a:lnTo>
                    <a:lnTo>
                      <a:pt x="1044" y="1947"/>
                    </a:lnTo>
                    <a:lnTo>
                      <a:pt x="1055" y="1950"/>
                    </a:lnTo>
                    <a:lnTo>
                      <a:pt x="1067" y="1955"/>
                    </a:lnTo>
                    <a:lnTo>
                      <a:pt x="1078" y="1959"/>
                    </a:lnTo>
                    <a:lnTo>
                      <a:pt x="1089" y="1965"/>
                    </a:lnTo>
                    <a:lnTo>
                      <a:pt x="1099" y="1971"/>
                    </a:lnTo>
                    <a:lnTo>
                      <a:pt x="1108" y="1977"/>
                    </a:lnTo>
                    <a:lnTo>
                      <a:pt x="1117" y="1984"/>
                    </a:lnTo>
                    <a:lnTo>
                      <a:pt x="1123" y="1992"/>
                    </a:lnTo>
                    <a:lnTo>
                      <a:pt x="1128" y="1999"/>
                    </a:lnTo>
                    <a:lnTo>
                      <a:pt x="1132" y="2007"/>
                    </a:lnTo>
                    <a:lnTo>
                      <a:pt x="1132" y="2007"/>
                    </a:lnTo>
                    <a:lnTo>
                      <a:pt x="1140" y="2008"/>
                    </a:lnTo>
                    <a:lnTo>
                      <a:pt x="1147" y="2009"/>
                    </a:lnTo>
                    <a:lnTo>
                      <a:pt x="1157" y="2010"/>
                    </a:lnTo>
                    <a:lnTo>
                      <a:pt x="1167" y="2013"/>
                    </a:lnTo>
                    <a:lnTo>
                      <a:pt x="1178" y="2016"/>
                    </a:lnTo>
                    <a:lnTo>
                      <a:pt x="1189" y="2019"/>
                    </a:lnTo>
                    <a:lnTo>
                      <a:pt x="1201" y="2024"/>
                    </a:lnTo>
                    <a:lnTo>
                      <a:pt x="1213" y="2028"/>
                    </a:lnTo>
                    <a:lnTo>
                      <a:pt x="1224" y="2034"/>
                    </a:lnTo>
                    <a:lnTo>
                      <a:pt x="1236" y="2040"/>
                    </a:lnTo>
                    <a:lnTo>
                      <a:pt x="1249" y="2046"/>
                    </a:lnTo>
                    <a:lnTo>
                      <a:pt x="1260" y="2053"/>
                    </a:lnTo>
                    <a:lnTo>
                      <a:pt x="1271" y="2061"/>
                    </a:lnTo>
                    <a:lnTo>
                      <a:pt x="1282" y="2070"/>
                    </a:lnTo>
                    <a:lnTo>
                      <a:pt x="1292" y="2078"/>
                    </a:lnTo>
                    <a:lnTo>
                      <a:pt x="1301" y="2087"/>
                    </a:lnTo>
                    <a:lnTo>
                      <a:pt x="1301" y="2087"/>
                    </a:lnTo>
                    <a:lnTo>
                      <a:pt x="1301" y="2098"/>
                    </a:lnTo>
                    <a:lnTo>
                      <a:pt x="1303" y="2107"/>
                    </a:lnTo>
                    <a:lnTo>
                      <a:pt x="1305" y="2116"/>
                    </a:lnTo>
                    <a:lnTo>
                      <a:pt x="1307" y="2124"/>
                    </a:lnTo>
                    <a:lnTo>
                      <a:pt x="1310" y="2130"/>
                    </a:lnTo>
                    <a:lnTo>
                      <a:pt x="1313" y="2137"/>
                    </a:lnTo>
                    <a:lnTo>
                      <a:pt x="1317" y="2143"/>
                    </a:lnTo>
                    <a:lnTo>
                      <a:pt x="1321" y="2149"/>
                    </a:lnTo>
                    <a:lnTo>
                      <a:pt x="1326" y="2155"/>
                    </a:lnTo>
                    <a:lnTo>
                      <a:pt x="1330" y="2161"/>
                    </a:lnTo>
                    <a:lnTo>
                      <a:pt x="1334" y="2167"/>
                    </a:lnTo>
                    <a:lnTo>
                      <a:pt x="1338" y="2173"/>
                    </a:lnTo>
                    <a:lnTo>
                      <a:pt x="1342" y="2180"/>
                    </a:lnTo>
                    <a:lnTo>
                      <a:pt x="1346" y="2188"/>
                    </a:lnTo>
                    <a:lnTo>
                      <a:pt x="1349" y="2196"/>
                    </a:lnTo>
                    <a:lnTo>
                      <a:pt x="1352" y="2205"/>
                    </a:lnTo>
                    <a:lnTo>
                      <a:pt x="1352" y="2205"/>
                    </a:lnTo>
                    <a:lnTo>
                      <a:pt x="1349" y="2214"/>
                    </a:lnTo>
                    <a:lnTo>
                      <a:pt x="1346" y="2221"/>
                    </a:lnTo>
                    <a:lnTo>
                      <a:pt x="1344" y="2228"/>
                    </a:lnTo>
                    <a:lnTo>
                      <a:pt x="1342" y="2234"/>
                    </a:lnTo>
                    <a:lnTo>
                      <a:pt x="1340" y="2239"/>
                    </a:lnTo>
                    <a:lnTo>
                      <a:pt x="1340" y="2244"/>
                    </a:lnTo>
                    <a:lnTo>
                      <a:pt x="1340" y="2248"/>
                    </a:lnTo>
                    <a:lnTo>
                      <a:pt x="1340" y="2252"/>
                    </a:lnTo>
                    <a:lnTo>
                      <a:pt x="1340" y="2256"/>
                    </a:lnTo>
                    <a:lnTo>
                      <a:pt x="1342" y="2260"/>
                    </a:lnTo>
                    <a:lnTo>
                      <a:pt x="1344" y="2265"/>
                    </a:lnTo>
                    <a:lnTo>
                      <a:pt x="1347" y="2269"/>
                    </a:lnTo>
                    <a:lnTo>
                      <a:pt x="1350" y="2275"/>
                    </a:lnTo>
                    <a:lnTo>
                      <a:pt x="1354" y="2281"/>
                    </a:lnTo>
                    <a:lnTo>
                      <a:pt x="1359" y="2288"/>
                    </a:lnTo>
                    <a:lnTo>
                      <a:pt x="1365" y="229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" name="Rectangle 56"/>
            <p:cNvSpPr>
              <a:spLocks noChangeArrowheads="1"/>
            </p:cNvSpPr>
            <p:nvPr/>
          </p:nvSpPr>
          <p:spPr bwMode="auto">
            <a:xfrm>
              <a:off x="7575" y="6946"/>
              <a:ext cx="2272" cy="2583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Rectangle 57"/>
            <p:cNvSpPr>
              <a:spLocks noChangeArrowheads="1"/>
            </p:cNvSpPr>
            <p:nvPr/>
          </p:nvSpPr>
          <p:spPr bwMode="auto">
            <a:xfrm>
              <a:off x="9124" y="7395"/>
              <a:ext cx="474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Lake </a:t>
              </a:r>
              <a:endParaRPr lang="en-US"/>
            </a:p>
          </p:txBody>
        </p:sp>
        <p:sp>
          <p:nvSpPr>
            <p:cNvPr id="50" name="Rectangle 58"/>
            <p:cNvSpPr>
              <a:spLocks noChangeArrowheads="1"/>
            </p:cNvSpPr>
            <p:nvPr/>
          </p:nvSpPr>
          <p:spPr bwMode="auto">
            <a:xfrm>
              <a:off x="8920" y="7596"/>
              <a:ext cx="897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Berryessa</a:t>
              </a:r>
              <a:endParaRPr lang="en-US"/>
            </a:p>
          </p:txBody>
        </p:sp>
        <p:sp>
          <p:nvSpPr>
            <p:cNvPr id="51" name="Freeform 59"/>
            <p:cNvSpPr>
              <a:spLocks noEditPoints="1"/>
            </p:cNvSpPr>
            <p:nvPr/>
          </p:nvSpPr>
          <p:spPr bwMode="auto">
            <a:xfrm>
              <a:off x="8195" y="7505"/>
              <a:ext cx="758" cy="302"/>
            </a:xfrm>
            <a:custGeom>
              <a:avLst/>
              <a:gdLst/>
              <a:ahLst/>
              <a:cxnLst>
                <a:cxn ang="0">
                  <a:pos x="2528" y="17"/>
                </a:cxn>
                <a:cxn ang="0">
                  <a:pos x="563" y="776"/>
                </a:cxn>
                <a:cxn ang="0">
                  <a:pos x="552" y="771"/>
                </a:cxn>
                <a:cxn ang="0">
                  <a:pos x="557" y="761"/>
                </a:cxn>
                <a:cxn ang="0">
                  <a:pos x="2522" y="2"/>
                </a:cxn>
                <a:cxn ang="0">
                  <a:pos x="2533" y="6"/>
                </a:cxn>
                <a:cxn ang="0">
                  <a:pos x="2528" y="17"/>
                </a:cxn>
                <a:cxn ang="0">
                  <a:pos x="670" y="869"/>
                </a:cxn>
                <a:cxn ang="0">
                  <a:pos x="0" y="984"/>
                </a:cxn>
                <a:cxn ang="0">
                  <a:pos x="574" y="620"/>
                </a:cxn>
                <a:cxn ang="0">
                  <a:pos x="670" y="869"/>
                </a:cxn>
              </a:cxnLst>
              <a:rect l="0" t="0" r="r" b="b"/>
              <a:pathLst>
                <a:path w="2535" h="984">
                  <a:moveTo>
                    <a:pt x="2528" y="17"/>
                  </a:moveTo>
                  <a:lnTo>
                    <a:pt x="563" y="776"/>
                  </a:lnTo>
                  <a:cubicBezTo>
                    <a:pt x="559" y="778"/>
                    <a:pt x="554" y="776"/>
                    <a:pt x="552" y="771"/>
                  </a:cubicBezTo>
                  <a:cubicBezTo>
                    <a:pt x="551" y="767"/>
                    <a:pt x="553" y="762"/>
                    <a:pt x="557" y="761"/>
                  </a:cubicBezTo>
                  <a:lnTo>
                    <a:pt x="2522" y="2"/>
                  </a:lnTo>
                  <a:cubicBezTo>
                    <a:pt x="2527" y="0"/>
                    <a:pt x="2532" y="2"/>
                    <a:pt x="2533" y="6"/>
                  </a:cubicBezTo>
                  <a:cubicBezTo>
                    <a:pt x="2535" y="11"/>
                    <a:pt x="2533" y="16"/>
                    <a:pt x="2528" y="17"/>
                  </a:cubicBezTo>
                  <a:close/>
                  <a:moveTo>
                    <a:pt x="670" y="869"/>
                  </a:moveTo>
                  <a:lnTo>
                    <a:pt x="0" y="984"/>
                  </a:lnTo>
                  <a:lnTo>
                    <a:pt x="574" y="620"/>
                  </a:lnTo>
                  <a:lnTo>
                    <a:pt x="670" y="869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" name="Group 60"/>
            <p:cNvGrpSpPr>
              <a:grpSpLocks/>
            </p:cNvGrpSpPr>
            <p:nvPr/>
          </p:nvGrpSpPr>
          <p:grpSpPr bwMode="auto">
            <a:xfrm>
              <a:off x="8053" y="7807"/>
              <a:ext cx="120" cy="123"/>
              <a:chOff x="8053" y="7807"/>
              <a:chExt cx="120" cy="123"/>
            </a:xfrm>
          </p:grpSpPr>
          <p:sp>
            <p:nvSpPr>
              <p:cNvPr id="54" name="Rectangle 61"/>
              <p:cNvSpPr>
                <a:spLocks noChangeArrowheads="1"/>
              </p:cNvSpPr>
              <p:nvPr/>
            </p:nvSpPr>
            <p:spPr bwMode="auto">
              <a:xfrm>
                <a:off x="8053" y="7807"/>
                <a:ext cx="120" cy="123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Rectangle 62"/>
              <p:cNvSpPr>
                <a:spLocks noChangeArrowheads="1"/>
              </p:cNvSpPr>
              <p:nvPr/>
            </p:nvSpPr>
            <p:spPr bwMode="auto">
              <a:xfrm>
                <a:off x="8053" y="7807"/>
                <a:ext cx="120" cy="123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" name="Rectangle 63"/>
            <p:cNvSpPr>
              <a:spLocks noChangeArrowheads="1"/>
            </p:cNvSpPr>
            <p:nvPr/>
          </p:nvSpPr>
          <p:spPr bwMode="auto">
            <a:xfrm>
              <a:off x="8129" y="9609"/>
              <a:ext cx="1343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California, USA</a:t>
              </a:r>
              <a:endParaRPr lang="en-US"/>
            </a:p>
          </p:txBody>
        </p:sp>
      </p:grp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694-0132-4C4F-B2B5-994B7CBBBF8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3" name="Footer Placeholder 6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 Workshop</a:t>
            </a:r>
            <a:endParaRPr lang="en-US"/>
          </a:p>
        </p:txBody>
      </p:sp>
      <p:sp>
        <p:nvSpPr>
          <p:cNvPr id="64" name="Date Placeholder 6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12-Mar-2010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57200"/>
            <a:ext cx="7772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694-0132-4C4F-B2B5-994B7CBBBF8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 Workshop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12-Mar-2010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1207</Words>
  <Application>Microsoft Office PowerPoint</Application>
  <PresentationFormat>On-screen Show (4:3)</PresentationFormat>
  <Paragraphs>316</Paragraphs>
  <Slides>37</Slides>
  <Notes>37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Office Theme</vt:lpstr>
      <vt:lpstr>Quattro Pro 9 Chart</vt:lpstr>
      <vt:lpstr>Worksheet</vt:lpstr>
      <vt:lpstr>ESTIMATING EVAPORATION FROM WATER SURFACES</vt:lpstr>
      <vt:lpstr>INTRODUCTION</vt:lpstr>
      <vt:lpstr>BACKGROUND</vt:lpstr>
      <vt:lpstr>ENERGY CONSIDERATIONS</vt:lpstr>
      <vt:lpstr>ENERGY (continued)</vt:lpstr>
      <vt:lpstr>Solar Radiation Penetrates Deep in Water</vt:lpstr>
      <vt:lpstr>ENERGY STORAGE &amp; RELEASE</vt:lpstr>
      <vt:lpstr>Slide 8</vt:lpstr>
      <vt:lpstr>Slide 9</vt:lpstr>
      <vt:lpstr>Slide 10</vt:lpstr>
      <vt:lpstr>Slide 11</vt:lpstr>
      <vt:lpstr> WHY STUDY EVAPORATION ON LB? </vt:lpstr>
      <vt:lpstr>Original USBR Pan Site</vt:lpstr>
      <vt:lpstr>Rate of Energy Storage</vt:lpstr>
      <vt:lpstr>ENERGY STORAGE EXAMPLES</vt:lpstr>
      <vt:lpstr>Slide 16</vt:lpstr>
      <vt:lpstr>Slide 17</vt:lpstr>
      <vt:lpstr>Other Methods</vt:lpstr>
      <vt:lpstr>Temperature of water from American Falls outfall follows Temperature of Air</vt:lpstr>
      <vt:lpstr>Evaporation ratio for Alfalfa Reference ET</vt:lpstr>
      <vt:lpstr>SHALLOW WATER BODIES</vt:lpstr>
      <vt:lpstr>EVAPORATION PAN COEFFICIENTS</vt:lpstr>
      <vt:lpstr>Slide 23</vt:lpstr>
      <vt:lpstr>Slide 24</vt:lpstr>
      <vt:lpstr>Slide 25</vt:lpstr>
      <vt:lpstr>Slide 26</vt:lpstr>
      <vt:lpstr>Obstructions</vt:lpstr>
      <vt:lpstr>OTHER ESTIMATING METHODS</vt:lpstr>
      <vt:lpstr>ENERGY STORAGE RATES</vt:lpstr>
      <vt:lpstr>Slide 30</vt:lpstr>
      <vt:lpstr>ASCE-EWRI REFERENCE ET</vt:lpstr>
      <vt:lpstr>EXAMPLE – HOME LAKE, CO</vt:lpstr>
      <vt:lpstr>Slide 33</vt:lpstr>
      <vt:lpstr>Slide 34</vt:lpstr>
      <vt:lpstr>ROHWER’S CLASS A PAN COEFFICIENTS</vt:lpstr>
      <vt:lpstr>ESTIMATED EVAPORATION  HOME LAKE – MAY-OCT.</vt:lpstr>
      <vt:lpstr>ESTIMATED EVAPORATION   LAKE BERRYESSA (3 YR AVG)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ESIMATING EVAPORATION FROM WATER SURFACES</dc:title>
  <dc:creator>Marvin Jensen</dc:creator>
  <cp:lastModifiedBy>Marvin Jensen</cp:lastModifiedBy>
  <cp:revision>74</cp:revision>
  <dcterms:created xsi:type="dcterms:W3CDTF">2010-01-20T22:05:19Z</dcterms:created>
  <dcterms:modified xsi:type="dcterms:W3CDTF">2010-03-12T03:01:19Z</dcterms:modified>
</cp:coreProperties>
</file>